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906000" cy="6858000" type="A4"/>
  <p:notesSz cx="9906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482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42950" y="2125980"/>
            <a:ext cx="84201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bg1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85900" y="3840480"/>
            <a:ext cx="69342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바탕"/>
                <a:cs typeface="바탕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dirty="0">
                <a:latin typeface="Cambria"/>
                <a:cs typeface="Cambria"/>
              </a:rPr>
              <a:t>‹#›</a:t>
            </a:fld>
            <a:endParaRPr sz="1200">
              <a:latin typeface="Cambria"/>
              <a:cs typeface="Cambri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bg1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바탕"/>
                <a:cs typeface="바탕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dirty="0">
                <a:latin typeface="Cambria"/>
                <a:cs typeface="Cambria"/>
              </a:rPr>
              <a:t>‹#›</a:t>
            </a:fld>
            <a:endParaRPr sz="1200">
              <a:latin typeface="Cambria"/>
              <a:cs typeface="Cambria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bg1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9530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159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바탕"/>
                <a:cs typeface="바탕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dirty="0">
                <a:latin typeface="Cambria"/>
                <a:cs typeface="Cambria"/>
              </a:rPr>
              <a:t>‹#›</a:t>
            </a:fld>
            <a:endParaRPr sz="1200">
              <a:latin typeface="Cambria"/>
              <a:cs typeface="Cambria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bg1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바탕"/>
                <a:cs typeface="바탕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dirty="0">
                <a:latin typeface="Cambria"/>
                <a:cs typeface="Cambria"/>
              </a:rPr>
              <a:t>‹#›</a:t>
            </a:fld>
            <a:endParaRPr sz="1200">
              <a:latin typeface="Cambria"/>
              <a:cs typeface="Cambria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바탕"/>
                <a:cs typeface="바탕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dirty="0">
                <a:latin typeface="Cambria"/>
                <a:cs typeface="Cambria"/>
              </a:rPr>
              <a:t>‹#›</a:t>
            </a:fld>
            <a:endParaRPr sz="1200">
              <a:latin typeface="Cambria"/>
              <a:cs typeface="Cambri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jp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24" y="6525767"/>
            <a:ext cx="9904475" cy="332231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0"/>
            <a:ext cx="9905999" cy="98145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625840" y="56388"/>
            <a:ext cx="850392" cy="78028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01168" y="117347"/>
            <a:ext cx="1115568" cy="94640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0"/>
            <a:ext cx="9905999" cy="981455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625840" y="56388"/>
            <a:ext cx="850392" cy="780287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01168" y="117347"/>
            <a:ext cx="1115568" cy="94640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4739" y="-3225"/>
            <a:ext cx="8645194" cy="7806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bg1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16496" y="1315656"/>
            <a:ext cx="9070975" cy="25520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905357" y="6634654"/>
            <a:ext cx="775335" cy="1584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bg1"/>
                </a:solidFill>
                <a:latin typeface="바탕"/>
                <a:cs typeface="바탕"/>
              </a:defRPr>
            </a:lvl1pPr>
          </a:lstStyle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26244" y="6599694"/>
            <a:ext cx="262890" cy="20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dirty="0">
                <a:latin typeface="Cambria"/>
                <a:cs typeface="Cambria"/>
              </a:rPr>
              <a:t>‹#›</a:t>
            </a:fld>
            <a:endParaRPr sz="1200">
              <a:latin typeface="Cambria"/>
              <a:cs typeface="Cambri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26" Type="http://schemas.openxmlformats.org/officeDocument/2006/relationships/image" Target="../media/image41.png"/><Relationship Id="rId39" Type="http://schemas.openxmlformats.org/officeDocument/2006/relationships/image" Target="../media/image53.jpg"/><Relationship Id="rId21" Type="http://schemas.openxmlformats.org/officeDocument/2006/relationships/image" Target="../media/image36.png"/><Relationship Id="rId34" Type="http://schemas.openxmlformats.org/officeDocument/2006/relationships/image" Target="../media/image49.png"/><Relationship Id="rId42" Type="http://schemas.openxmlformats.org/officeDocument/2006/relationships/image" Target="../media/image56.png"/><Relationship Id="rId47" Type="http://schemas.openxmlformats.org/officeDocument/2006/relationships/image" Target="../media/image61.png"/><Relationship Id="rId50" Type="http://schemas.openxmlformats.org/officeDocument/2006/relationships/image" Target="../media/image64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6" Type="http://schemas.openxmlformats.org/officeDocument/2006/relationships/image" Target="../media/image31.png"/><Relationship Id="rId29" Type="http://schemas.openxmlformats.org/officeDocument/2006/relationships/image" Target="../media/image44.png"/><Relationship Id="rId11" Type="http://schemas.openxmlformats.org/officeDocument/2006/relationships/image" Target="../media/image26.png"/><Relationship Id="rId24" Type="http://schemas.openxmlformats.org/officeDocument/2006/relationships/image" Target="../media/image39.png"/><Relationship Id="rId32" Type="http://schemas.openxmlformats.org/officeDocument/2006/relationships/image" Target="../media/image47.png"/><Relationship Id="rId37" Type="http://schemas.openxmlformats.org/officeDocument/2006/relationships/image" Target="../media/image52.png"/><Relationship Id="rId40" Type="http://schemas.openxmlformats.org/officeDocument/2006/relationships/image" Target="../media/image54.png"/><Relationship Id="rId45" Type="http://schemas.openxmlformats.org/officeDocument/2006/relationships/image" Target="../media/image59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8.png"/><Relationship Id="rId28" Type="http://schemas.openxmlformats.org/officeDocument/2006/relationships/image" Target="../media/image43.png"/><Relationship Id="rId36" Type="http://schemas.openxmlformats.org/officeDocument/2006/relationships/image" Target="../media/image51.png"/><Relationship Id="rId49" Type="http://schemas.openxmlformats.org/officeDocument/2006/relationships/image" Target="../media/image63.png"/><Relationship Id="rId10" Type="http://schemas.openxmlformats.org/officeDocument/2006/relationships/image" Target="../media/image25.png"/><Relationship Id="rId19" Type="http://schemas.openxmlformats.org/officeDocument/2006/relationships/image" Target="../media/image34.png"/><Relationship Id="rId31" Type="http://schemas.openxmlformats.org/officeDocument/2006/relationships/image" Target="../media/image46.png"/><Relationship Id="rId44" Type="http://schemas.openxmlformats.org/officeDocument/2006/relationships/image" Target="../media/image58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Relationship Id="rId22" Type="http://schemas.openxmlformats.org/officeDocument/2006/relationships/image" Target="../media/image37.png"/><Relationship Id="rId27" Type="http://schemas.openxmlformats.org/officeDocument/2006/relationships/image" Target="../media/image42.png"/><Relationship Id="rId30" Type="http://schemas.openxmlformats.org/officeDocument/2006/relationships/image" Target="../media/image45.png"/><Relationship Id="rId35" Type="http://schemas.openxmlformats.org/officeDocument/2006/relationships/image" Target="../media/image50.png"/><Relationship Id="rId43" Type="http://schemas.openxmlformats.org/officeDocument/2006/relationships/image" Target="../media/image57.png"/><Relationship Id="rId48" Type="http://schemas.openxmlformats.org/officeDocument/2006/relationships/image" Target="../media/image62.png"/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40.png"/><Relationship Id="rId33" Type="http://schemas.openxmlformats.org/officeDocument/2006/relationships/image" Target="../media/image48.png"/><Relationship Id="rId38" Type="http://schemas.openxmlformats.org/officeDocument/2006/relationships/image" Target="../media/image11.png"/><Relationship Id="rId46" Type="http://schemas.openxmlformats.org/officeDocument/2006/relationships/image" Target="../media/image60.png"/><Relationship Id="rId20" Type="http://schemas.openxmlformats.org/officeDocument/2006/relationships/image" Target="../media/image35.png"/><Relationship Id="rId41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5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12" Type="http://schemas.openxmlformats.org/officeDocument/2006/relationships/image" Target="../media/image74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11" Type="http://schemas.openxmlformats.org/officeDocument/2006/relationships/image" Target="../media/image73.jpg"/><Relationship Id="rId5" Type="http://schemas.openxmlformats.org/officeDocument/2006/relationships/image" Target="../media/image68.png"/><Relationship Id="rId10" Type="http://schemas.openxmlformats.org/officeDocument/2006/relationships/image" Target="../media/image11.png"/><Relationship Id="rId4" Type="http://schemas.openxmlformats.org/officeDocument/2006/relationships/image" Target="../media/image67.png"/><Relationship Id="rId9" Type="http://schemas.openxmlformats.org/officeDocument/2006/relationships/image" Target="../media/image72.png"/><Relationship Id="rId14" Type="http://schemas.openxmlformats.org/officeDocument/2006/relationships/image" Target="../media/image7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8.png"/><Relationship Id="rId3" Type="http://schemas.openxmlformats.org/officeDocument/2006/relationships/image" Target="../media/image78.jp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0" Type="http://schemas.openxmlformats.org/officeDocument/2006/relationships/image" Target="../media/image85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image" Target="../media/image96.png"/><Relationship Id="rId18" Type="http://schemas.openxmlformats.org/officeDocument/2006/relationships/image" Target="../media/image101.png"/><Relationship Id="rId3" Type="http://schemas.openxmlformats.org/officeDocument/2006/relationships/image" Target="../media/image78.jpg"/><Relationship Id="rId21" Type="http://schemas.openxmlformats.org/officeDocument/2006/relationships/image" Target="../media/image84.png"/><Relationship Id="rId7" Type="http://schemas.openxmlformats.org/officeDocument/2006/relationships/image" Target="../media/image90.png"/><Relationship Id="rId12" Type="http://schemas.openxmlformats.org/officeDocument/2006/relationships/image" Target="../media/image95.png"/><Relationship Id="rId17" Type="http://schemas.openxmlformats.org/officeDocument/2006/relationships/image" Target="../media/image100.png"/><Relationship Id="rId25" Type="http://schemas.openxmlformats.org/officeDocument/2006/relationships/image" Target="../media/image88.png"/><Relationship Id="rId2" Type="http://schemas.openxmlformats.org/officeDocument/2006/relationships/image" Target="../media/image77.png"/><Relationship Id="rId16" Type="http://schemas.openxmlformats.org/officeDocument/2006/relationships/image" Target="../media/image99.png"/><Relationship Id="rId20" Type="http://schemas.openxmlformats.org/officeDocument/2006/relationships/image" Target="../media/image10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9.png"/><Relationship Id="rId11" Type="http://schemas.openxmlformats.org/officeDocument/2006/relationships/image" Target="../media/image94.png"/><Relationship Id="rId24" Type="http://schemas.openxmlformats.org/officeDocument/2006/relationships/image" Target="../media/image87.png"/><Relationship Id="rId5" Type="http://schemas.openxmlformats.org/officeDocument/2006/relationships/image" Target="../media/image80.png"/><Relationship Id="rId15" Type="http://schemas.openxmlformats.org/officeDocument/2006/relationships/image" Target="../media/image98.png"/><Relationship Id="rId23" Type="http://schemas.openxmlformats.org/officeDocument/2006/relationships/image" Target="../media/image86.png"/><Relationship Id="rId10" Type="http://schemas.openxmlformats.org/officeDocument/2006/relationships/image" Target="../media/image93.png"/><Relationship Id="rId19" Type="http://schemas.openxmlformats.org/officeDocument/2006/relationships/image" Target="../media/image102.png"/><Relationship Id="rId4" Type="http://schemas.openxmlformats.org/officeDocument/2006/relationships/image" Target="../media/image79.png"/><Relationship Id="rId9" Type="http://schemas.openxmlformats.org/officeDocument/2006/relationships/image" Target="../media/image92.png"/><Relationship Id="rId14" Type="http://schemas.openxmlformats.org/officeDocument/2006/relationships/image" Target="../media/image97.png"/><Relationship Id="rId22" Type="http://schemas.openxmlformats.org/officeDocument/2006/relationships/image" Target="../media/image85.png"/></Relationships>
</file>

<file path=ppt/slides/_rels/slide1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28.png"/><Relationship Id="rId117" Type="http://schemas.openxmlformats.org/officeDocument/2006/relationships/image" Target="../media/image218.png"/><Relationship Id="rId21" Type="http://schemas.openxmlformats.org/officeDocument/2006/relationships/image" Target="../media/image123.png"/><Relationship Id="rId42" Type="http://schemas.openxmlformats.org/officeDocument/2006/relationships/image" Target="../media/image143.png"/><Relationship Id="rId47" Type="http://schemas.openxmlformats.org/officeDocument/2006/relationships/image" Target="../media/image148.png"/><Relationship Id="rId63" Type="http://schemas.openxmlformats.org/officeDocument/2006/relationships/image" Target="../media/image164.png"/><Relationship Id="rId68" Type="http://schemas.openxmlformats.org/officeDocument/2006/relationships/image" Target="../media/image169.png"/><Relationship Id="rId84" Type="http://schemas.openxmlformats.org/officeDocument/2006/relationships/image" Target="../media/image185.png"/><Relationship Id="rId89" Type="http://schemas.openxmlformats.org/officeDocument/2006/relationships/image" Target="../media/image190.png"/><Relationship Id="rId112" Type="http://schemas.openxmlformats.org/officeDocument/2006/relationships/image" Target="../media/image213.png"/><Relationship Id="rId16" Type="http://schemas.openxmlformats.org/officeDocument/2006/relationships/image" Target="../media/image118.png"/><Relationship Id="rId107" Type="http://schemas.openxmlformats.org/officeDocument/2006/relationships/image" Target="../media/image208.png"/><Relationship Id="rId11" Type="http://schemas.openxmlformats.org/officeDocument/2006/relationships/image" Target="../media/image113.png"/><Relationship Id="rId32" Type="http://schemas.openxmlformats.org/officeDocument/2006/relationships/image" Target="../media/image134.png"/><Relationship Id="rId37" Type="http://schemas.openxmlformats.org/officeDocument/2006/relationships/image" Target="../media/image138.png"/><Relationship Id="rId53" Type="http://schemas.openxmlformats.org/officeDocument/2006/relationships/image" Target="../media/image154.png"/><Relationship Id="rId58" Type="http://schemas.openxmlformats.org/officeDocument/2006/relationships/image" Target="../media/image159.png"/><Relationship Id="rId74" Type="http://schemas.openxmlformats.org/officeDocument/2006/relationships/image" Target="../media/image175.png"/><Relationship Id="rId79" Type="http://schemas.openxmlformats.org/officeDocument/2006/relationships/image" Target="../media/image180.png"/><Relationship Id="rId102" Type="http://schemas.openxmlformats.org/officeDocument/2006/relationships/image" Target="../media/image203.png"/><Relationship Id="rId5" Type="http://schemas.openxmlformats.org/officeDocument/2006/relationships/image" Target="../media/image107.png"/><Relationship Id="rId90" Type="http://schemas.openxmlformats.org/officeDocument/2006/relationships/image" Target="../media/image191.png"/><Relationship Id="rId95" Type="http://schemas.openxmlformats.org/officeDocument/2006/relationships/image" Target="../media/image196.png"/><Relationship Id="rId22" Type="http://schemas.openxmlformats.org/officeDocument/2006/relationships/image" Target="../media/image124.png"/><Relationship Id="rId27" Type="http://schemas.openxmlformats.org/officeDocument/2006/relationships/image" Target="../media/image129.png"/><Relationship Id="rId43" Type="http://schemas.openxmlformats.org/officeDocument/2006/relationships/image" Target="../media/image144.png"/><Relationship Id="rId48" Type="http://schemas.openxmlformats.org/officeDocument/2006/relationships/image" Target="../media/image149.png"/><Relationship Id="rId64" Type="http://schemas.openxmlformats.org/officeDocument/2006/relationships/image" Target="../media/image165.png"/><Relationship Id="rId69" Type="http://schemas.openxmlformats.org/officeDocument/2006/relationships/image" Target="../media/image170.png"/><Relationship Id="rId113" Type="http://schemas.openxmlformats.org/officeDocument/2006/relationships/image" Target="../media/image214.png"/><Relationship Id="rId118" Type="http://schemas.openxmlformats.org/officeDocument/2006/relationships/image" Target="../media/image219.png"/><Relationship Id="rId80" Type="http://schemas.openxmlformats.org/officeDocument/2006/relationships/image" Target="../media/image181.png"/><Relationship Id="rId85" Type="http://schemas.openxmlformats.org/officeDocument/2006/relationships/image" Target="../media/image186.png"/><Relationship Id="rId12" Type="http://schemas.openxmlformats.org/officeDocument/2006/relationships/image" Target="../media/image114.png"/><Relationship Id="rId17" Type="http://schemas.openxmlformats.org/officeDocument/2006/relationships/image" Target="../media/image119.png"/><Relationship Id="rId33" Type="http://schemas.openxmlformats.org/officeDocument/2006/relationships/image" Target="../media/image103.png"/><Relationship Id="rId38" Type="http://schemas.openxmlformats.org/officeDocument/2006/relationships/image" Target="../media/image139.png"/><Relationship Id="rId59" Type="http://schemas.openxmlformats.org/officeDocument/2006/relationships/image" Target="../media/image160.png"/><Relationship Id="rId103" Type="http://schemas.openxmlformats.org/officeDocument/2006/relationships/image" Target="../media/image204.png"/><Relationship Id="rId108" Type="http://schemas.openxmlformats.org/officeDocument/2006/relationships/image" Target="../media/image209.png"/><Relationship Id="rId54" Type="http://schemas.openxmlformats.org/officeDocument/2006/relationships/image" Target="../media/image155.png"/><Relationship Id="rId70" Type="http://schemas.openxmlformats.org/officeDocument/2006/relationships/image" Target="../media/image171.png"/><Relationship Id="rId75" Type="http://schemas.openxmlformats.org/officeDocument/2006/relationships/image" Target="../media/image176.png"/><Relationship Id="rId91" Type="http://schemas.openxmlformats.org/officeDocument/2006/relationships/image" Target="../media/image192.png"/><Relationship Id="rId96" Type="http://schemas.openxmlformats.org/officeDocument/2006/relationships/image" Target="../media/image19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23" Type="http://schemas.openxmlformats.org/officeDocument/2006/relationships/image" Target="../media/image125.png"/><Relationship Id="rId28" Type="http://schemas.openxmlformats.org/officeDocument/2006/relationships/image" Target="../media/image130.png"/><Relationship Id="rId49" Type="http://schemas.openxmlformats.org/officeDocument/2006/relationships/image" Target="../media/image150.png"/><Relationship Id="rId114" Type="http://schemas.openxmlformats.org/officeDocument/2006/relationships/image" Target="../media/image215.png"/><Relationship Id="rId119" Type="http://schemas.openxmlformats.org/officeDocument/2006/relationships/image" Target="../media/image220.png"/><Relationship Id="rId10" Type="http://schemas.openxmlformats.org/officeDocument/2006/relationships/image" Target="../media/image112.png"/><Relationship Id="rId31" Type="http://schemas.openxmlformats.org/officeDocument/2006/relationships/image" Target="../media/image133.png"/><Relationship Id="rId44" Type="http://schemas.openxmlformats.org/officeDocument/2006/relationships/image" Target="../media/image145.png"/><Relationship Id="rId52" Type="http://schemas.openxmlformats.org/officeDocument/2006/relationships/image" Target="../media/image153.png"/><Relationship Id="rId60" Type="http://schemas.openxmlformats.org/officeDocument/2006/relationships/image" Target="../media/image161.png"/><Relationship Id="rId65" Type="http://schemas.openxmlformats.org/officeDocument/2006/relationships/image" Target="../media/image166.png"/><Relationship Id="rId73" Type="http://schemas.openxmlformats.org/officeDocument/2006/relationships/image" Target="../media/image174.png"/><Relationship Id="rId78" Type="http://schemas.openxmlformats.org/officeDocument/2006/relationships/image" Target="../media/image179.png"/><Relationship Id="rId81" Type="http://schemas.openxmlformats.org/officeDocument/2006/relationships/image" Target="../media/image182.png"/><Relationship Id="rId86" Type="http://schemas.openxmlformats.org/officeDocument/2006/relationships/image" Target="../media/image187.png"/><Relationship Id="rId94" Type="http://schemas.openxmlformats.org/officeDocument/2006/relationships/image" Target="../media/image195.png"/><Relationship Id="rId99" Type="http://schemas.openxmlformats.org/officeDocument/2006/relationships/image" Target="../media/image200.png"/><Relationship Id="rId101" Type="http://schemas.openxmlformats.org/officeDocument/2006/relationships/image" Target="../media/image202.png"/><Relationship Id="rId4" Type="http://schemas.openxmlformats.org/officeDocument/2006/relationships/image" Target="../media/image106.jpg"/><Relationship Id="rId9" Type="http://schemas.openxmlformats.org/officeDocument/2006/relationships/image" Target="../media/image111.png"/><Relationship Id="rId13" Type="http://schemas.openxmlformats.org/officeDocument/2006/relationships/image" Target="../media/image115.png"/><Relationship Id="rId18" Type="http://schemas.openxmlformats.org/officeDocument/2006/relationships/image" Target="../media/image120.png"/><Relationship Id="rId39" Type="http://schemas.openxmlformats.org/officeDocument/2006/relationships/image" Target="../media/image140.png"/><Relationship Id="rId109" Type="http://schemas.openxmlformats.org/officeDocument/2006/relationships/image" Target="../media/image210.png"/><Relationship Id="rId34" Type="http://schemas.openxmlformats.org/officeDocument/2006/relationships/image" Target="../media/image135.png"/><Relationship Id="rId50" Type="http://schemas.openxmlformats.org/officeDocument/2006/relationships/image" Target="../media/image151.png"/><Relationship Id="rId55" Type="http://schemas.openxmlformats.org/officeDocument/2006/relationships/image" Target="../media/image156.png"/><Relationship Id="rId76" Type="http://schemas.openxmlformats.org/officeDocument/2006/relationships/image" Target="../media/image177.png"/><Relationship Id="rId97" Type="http://schemas.openxmlformats.org/officeDocument/2006/relationships/image" Target="../media/image198.png"/><Relationship Id="rId104" Type="http://schemas.openxmlformats.org/officeDocument/2006/relationships/image" Target="../media/image205.png"/><Relationship Id="rId120" Type="http://schemas.openxmlformats.org/officeDocument/2006/relationships/image" Target="../media/image221.png"/><Relationship Id="rId7" Type="http://schemas.openxmlformats.org/officeDocument/2006/relationships/image" Target="../media/image109.png"/><Relationship Id="rId71" Type="http://schemas.openxmlformats.org/officeDocument/2006/relationships/image" Target="../media/image172.png"/><Relationship Id="rId92" Type="http://schemas.openxmlformats.org/officeDocument/2006/relationships/image" Target="../media/image193.png"/><Relationship Id="rId2" Type="http://schemas.openxmlformats.org/officeDocument/2006/relationships/image" Target="../media/image104.png"/><Relationship Id="rId29" Type="http://schemas.openxmlformats.org/officeDocument/2006/relationships/image" Target="../media/image131.png"/><Relationship Id="rId24" Type="http://schemas.openxmlformats.org/officeDocument/2006/relationships/image" Target="../media/image126.png"/><Relationship Id="rId40" Type="http://schemas.openxmlformats.org/officeDocument/2006/relationships/image" Target="../media/image141.png"/><Relationship Id="rId45" Type="http://schemas.openxmlformats.org/officeDocument/2006/relationships/image" Target="../media/image146.png"/><Relationship Id="rId66" Type="http://schemas.openxmlformats.org/officeDocument/2006/relationships/image" Target="../media/image167.png"/><Relationship Id="rId87" Type="http://schemas.openxmlformats.org/officeDocument/2006/relationships/image" Target="../media/image188.png"/><Relationship Id="rId110" Type="http://schemas.openxmlformats.org/officeDocument/2006/relationships/image" Target="../media/image211.png"/><Relationship Id="rId115" Type="http://schemas.openxmlformats.org/officeDocument/2006/relationships/image" Target="../media/image216.png"/><Relationship Id="rId61" Type="http://schemas.openxmlformats.org/officeDocument/2006/relationships/image" Target="../media/image162.png"/><Relationship Id="rId82" Type="http://schemas.openxmlformats.org/officeDocument/2006/relationships/image" Target="../media/image183.png"/><Relationship Id="rId19" Type="http://schemas.openxmlformats.org/officeDocument/2006/relationships/image" Target="../media/image121.png"/><Relationship Id="rId14" Type="http://schemas.openxmlformats.org/officeDocument/2006/relationships/image" Target="../media/image116.png"/><Relationship Id="rId30" Type="http://schemas.openxmlformats.org/officeDocument/2006/relationships/image" Target="../media/image132.png"/><Relationship Id="rId35" Type="http://schemas.openxmlformats.org/officeDocument/2006/relationships/image" Target="../media/image136.png"/><Relationship Id="rId56" Type="http://schemas.openxmlformats.org/officeDocument/2006/relationships/image" Target="../media/image157.png"/><Relationship Id="rId77" Type="http://schemas.openxmlformats.org/officeDocument/2006/relationships/image" Target="../media/image178.png"/><Relationship Id="rId100" Type="http://schemas.openxmlformats.org/officeDocument/2006/relationships/image" Target="../media/image201.png"/><Relationship Id="rId105" Type="http://schemas.openxmlformats.org/officeDocument/2006/relationships/image" Target="../media/image206.png"/><Relationship Id="rId8" Type="http://schemas.openxmlformats.org/officeDocument/2006/relationships/image" Target="../media/image110.png"/><Relationship Id="rId51" Type="http://schemas.openxmlformats.org/officeDocument/2006/relationships/image" Target="../media/image152.png"/><Relationship Id="rId72" Type="http://schemas.openxmlformats.org/officeDocument/2006/relationships/image" Target="../media/image173.png"/><Relationship Id="rId93" Type="http://schemas.openxmlformats.org/officeDocument/2006/relationships/image" Target="../media/image194.png"/><Relationship Id="rId98" Type="http://schemas.openxmlformats.org/officeDocument/2006/relationships/image" Target="../media/image199.png"/><Relationship Id="rId3" Type="http://schemas.openxmlformats.org/officeDocument/2006/relationships/image" Target="../media/image105.jpg"/><Relationship Id="rId25" Type="http://schemas.openxmlformats.org/officeDocument/2006/relationships/image" Target="../media/image127.png"/><Relationship Id="rId46" Type="http://schemas.openxmlformats.org/officeDocument/2006/relationships/image" Target="../media/image147.png"/><Relationship Id="rId67" Type="http://schemas.openxmlformats.org/officeDocument/2006/relationships/image" Target="../media/image168.png"/><Relationship Id="rId116" Type="http://schemas.openxmlformats.org/officeDocument/2006/relationships/image" Target="../media/image217.png"/><Relationship Id="rId20" Type="http://schemas.openxmlformats.org/officeDocument/2006/relationships/image" Target="../media/image122.png"/><Relationship Id="rId41" Type="http://schemas.openxmlformats.org/officeDocument/2006/relationships/image" Target="../media/image142.png"/><Relationship Id="rId62" Type="http://schemas.openxmlformats.org/officeDocument/2006/relationships/image" Target="../media/image163.png"/><Relationship Id="rId83" Type="http://schemas.openxmlformats.org/officeDocument/2006/relationships/image" Target="../media/image184.png"/><Relationship Id="rId88" Type="http://schemas.openxmlformats.org/officeDocument/2006/relationships/image" Target="../media/image189.png"/><Relationship Id="rId111" Type="http://schemas.openxmlformats.org/officeDocument/2006/relationships/image" Target="../media/image212.png"/><Relationship Id="rId15" Type="http://schemas.openxmlformats.org/officeDocument/2006/relationships/image" Target="../media/image117.png"/><Relationship Id="rId36" Type="http://schemas.openxmlformats.org/officeDocument/2006/relationships/image" Target="../media/image137.png"/><Relationship Id="rId57" Type="http://schemas.openxmlformats.org/officeDocument/2006/relationships/image" Target="../media/image158.png"/><Relationship Id="rId106" Type="http://schemas.openxmlformats.org/officeDocument/2006/relationships/image" Target="../media/image207.png"/></Relationships>
</file>

<file path=ppt/slides/_rels/slide1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44.png"/><Relationship Id="rId21" Type="http://schemas.openxmlformats.org/officeDocument/2006/relationships/image" Target="../media/image240.png"/><Relationship Id="rId42" Type="http://schemas.openxmlformats.org/officeDocument/2006/relationships/image" Target="../media/image260.png"/><Relationship Id="rId47" Type="http://schemas.openxmlformats.org/officeDocument/2006/relationships/image" Target="../media/image265.png"/><Relationship Id="rId63" Type="http://schemas.openxmlformats.org/officeDocument/2006/relationships/image" Target="../media/image281.png"/><Relationship Id="rId68" Type="http://schemas.openxmlformats.org/officeDocument/2006/relationships/image" Target="../media/image286.png"/><Relationship Id="rId84" Type="http://schemas.openxmlformats.org/officeDocument/2006/relationships/image" Target="../media/image302.png"/><Relationship Id="rId89" Type="http://schemas.openxmlformats.org/officeDocument/2006/relationships/image" Target="../media/image307.png"/><Relationship Id="rId112" Type="http://schemas.openxmlformats.org/officeDocument/2006/relationships/image" Target="../media/image330.png"/><Relationship Id="rId16" Type="http://schemas.openxmlformats.org/officeDocument/2006/relationships/image" Target="../media/image235.png"/><Relationship Id="rId107" Type="http://schemas.openxmlformats.org/officeDocument/2006/relationships/image" Target="../media/image325.png"/><Relationship Id="rId11" Type="http://schemas.openxmlformats.org/officeDocument/2006/relationships/image" Target="../media/image83.png"/><Relationship Id="rId32" Type="http://schemas.openxmlformats.org/officeDocument/2006/relationships/image" Target="../media/image250.png"/><Relationship Id="rId37" Type="http://schemas.openxmlformats.org/officeDocument/2006/relationships/image" Target="../media/image255.png"/><Relationship Id="rId53" Type="http://schemas.openxmlformats.org/officeDocument/2006/relationships/image" Target="../media/image271.png"/><Relationship Id="rId58" Type="http://schemas.openxmlformats.org/officeDocument/2006/relationships/image" Target="../media/image276.png"/><Relationship Id="rId74" Type="http://schemas.openxmlformats.org/officeDocument/2006/relationships/image" Target="../media/image292.png"/><Relationship Id="rId79" Type="http://schemas.openxmlformats.org/officeDocument/2006/relationships/image" Target="../media/image297.png"/><Relationship Id="rId102" Type="http://schemas.openxmlformats.org/officeDocument/2006/relationships/image" Target="../media/image320.png"/><Relationship Id="rId5" Type="http://schemas.openxmlformats.org/officeDocument/2006/relationships/image" Target="../media/image225.png"/><Relationship Id="rId90" Type="http://schemas.openxmlformats.org/officeDocument/2006/relationships/image" Target="../media/image308.png"/><Relationship Id="rId95" Type="http://schemas.openxmlformats.org/officeDocument/2006/relationships/image" Target="../media/image313.png"/><Relationship Id="rId22" Type="http://schemas.openxmlformats.org/officeDocument/2006/relationships/image" Target="../media/image241.png"/><Relationship Id="rId27" Type="http://schemas.openxmlformats.org/officeDocument/2006/relationships/image" Target="../media/image245.png"/><Relationship Id="rId43" Type="http://schemas.openxmlformats.org/officeDocument/2006/relationships/image" Target="../media/image261.png"/><Relationship Id="rId48" Type="http://schemas.openxmlformats.org/officeDocument/2006/relationships/image" Target="../media/image266.png"/><Relationship Id="rId64" Type="http://schemas.openxmlformats.org/officeDocument/2006/relationships/image" Target="../media/image282.png"/><Relationship Id="rId69" Type="http://schemas.openxmlformats.org/officeDocument/2006/relationships/image" Target="../media/image287.png"/><Relationship Id="rId113" Type="http://schemas.openxmlformats.org/officeDocument/2006/relationships/image" Target="../media/image331.png"/><Relationship Id="rId80" Type="http://schemas.openxmlformats.org/officeDocument/2006/relationships/image" Target="../media/image298.png"/><Relationship Id="rId85" Type="http://schemas.openxmlformats.org/officeDocument/2006/relationships/image" Target="../media/image303.png"/><Relationship Id="rId12" Type="http://schemas.openxmlformats.org/officeDocument/2006/relationships/image" Target="../media/image231.png"/><Relationship Id="rId17" Type="http://schemas.openxmlformats.org/officeDocument/2006/relationships/image" Target="../media/image236.png"/><Relationship Id="rId33" Type="http://schemas.openxmlformats.org/officeDocument/2006/relationships/image" Target="../media/image251.png"/><Relationship Id="rId38" Type="http://schemas.openxmlformats.org/officeDocument/2006/relationships/image" Target="../media/image256.png"/><Relationship Id="rId59" Type="http://schemas.openxmlformats.org/officeDocument/2006/relationships/image" Target="../media/image277.png"/><Relationship Id="rId103" Type="http://schemas.openxmlformats.org/officeDocument/2006/relationships/image" Target="../media/image321.png"/><Relationship Id="rId108" Type="http://schemas.openxmlformats.org/officeDocument/2006/relationships/image" Target="../media/image326.png"/><Relationship Id="rId54" Type="http://schemas.openxmlformats.org/officeDocument/2006/relationships/image" Target="../media/image272.png"/><Relationship Id="rId70" Type="http://schemas.openxmlformats.org/officeDocument/2006/relationships/image" Target="../media/image288.png"/><Relationship Id="rId75" Type="http://schemas.openxmlformats.org/officeDocument/2006/relationships/image" Target="../media/image293.png"/><Relationship Id="rId91" Type="http://schemas.openxmlformats.org/officeDocument/2006/relationships/image" Target="../media/image309.png"/><Relationship Id="rId96" Type="http://schemas.openxmlformats.org/officeDocument/2006/relationships/image" Target="../media/image3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6.png"/><Relationship Id="rId15" Type="http://schemas.openxmlformats.org/officeDocument/2006/relationships/image" Target="../media/image234.png"/><Relationship Id="rId23" Type="http://schemas.openxmlformats.org/officeDocument/2006/relationships/image" Target="../media/image242.png"/><Relationship Id="rId28" Type="http://schemas.openxmlformats.org/officeDocument/2006/relationships/image" Target="../media/image246.png"/><Relationship Id="rId36" Type="http://schemas.openxmlformats.org/officeDocument/2006/relationships/image" Target="../media/image254.png"/><Relationship Id="rId49" Type="http://schemas.openxmlformats.org/officeDocument/2006/relationships/image" Target="../media/image267.png"/><Relationship Id="rId57" Type="http://schemas.openxmlformats.org/officeDocument/2006/relationships/image" Target="../media/image275.png"/><Relationship Id="rId106" Type="http://schemas.openxmlformats.org/officeDocument/2006/relationships/image" Target="../media/image324.png"/><Relationship Id="rId114" Type="http://schemas.openxmlformats.org/officeDocument/2006/relationships/image" Target="../media/image11.png"/><Relationship Id="rId10" Type="http://schemas.openxmlformats.org/officeDocument/2006/relationships/image" Target="../media/image230.png"/><Relationship Id="rId31" Type="http://schemas.openxmlformats.org/officeDocument/2006/relationships/image" Target="../media/image249.png"/><Relationship Id="rId44" Type="http://schemas.openxmlformats.org/officeDocument/2006/relationships/image" Target="../media/image262.png"/><Relationship Id="rId52" Type="http://schemas.openxmlformats.org/officeDocument/2006/relationships/image" Target="../media/image270.png"/><Relationship Id="rId60" Type="http://schemas.openxmlformats.org/officeDocument/2006/relationships/image" Target="../media/image278.png"/><Relationship Id="rId65" Type="http://schemas.openxmlformats.org/officeDocument/2006/relationships/image" Target="../media/image283.png"/><Relationship Id="rId73" Type="http://schemas.openxmlformats.org/officeDocument/2006/relationships/image" Target="../media/image291.png"/><Relationship Id="rId78" Type="http://schemas.openxmlformats.org/officeDocument/2006/relationships/image" Target="../media/image296.png"/><Relationship Id="rId81" Type="http://schemas.openxmlformats.org/officeDocument/2006/relationships/image" Target="../media/image299.png"/><Relationship Id="rId86" Type="http://schemas.openxmlformats.org/officeDocument/2006/relationships/image" Target="../media/image304.png"/><Relationship Id="rId94" Type="http://schemas.openxmlformats.org/officeDocument/2006/relationships/image" Target="../media/image312.png"/><Relationship Id="rId99" Type="http://schemas.openxmlformats.org/officeDocument/2006/relationships/image" Target="../media/image317.png"/><Relationship Id="rId101" Type="http://schemas.openxmlformats.org/officeDocument/2006/relationships/image" Target="../media/image319.png"/><Relationship Id="rId4" Type="http://schemas.openxmlformats.org/officeDocument/2006/relationships/image" Target="../media/image224.png"/><Relationship Id="rId9" Type="http://schemas.openxmlformats.org/officeDocument/2006/relationships/image" Target="../media/image229.png"/><Relationship Id="rId13" Type="http://schemas.openxmlformats.org/officeDocument/2006/relationships/image" Target="../media/image232.png"/><Relationship Id="rId18" Type="http://schemas.openxmlformats.org/officeDocument/2006/relationships/image" Target="../media/image237.png"/><Relationship Id="rId39" Type="http://schemas.openxmlformats.org/officeDocument/2006/relationships/image" Target="../media/image257.png"/><Relationship Id="rId109" Type="http://schemas.openxmlformats.org/officeDocument/2006/relationships/image" Target="../media/image327.png"/><Relationship Id="rId34" Type="http://schemas.openxmlformats.org/officeDocument/2006/relationships/image" Target="../media/image252.png"/><Relationship Id="rId50" Type="http://schemas.openxmlformats.org/officeDocument/2006/relationships/image" Target="../media/image268.png"/><Relationship Id="rId55" Type="http://schemas.openxmlformats.org/officeDocument/2006/relationships/image" Target="../media/image273.png"/><Relationship Id="rId76" Type="http://schemas.openxmlformats.org/officeDocument/2006/relationships/image" Target="../media/image294.png"/><Relationship Id="rId97" Type="http://schemas.openxmlformats.org/officeDocument/2006/relationships/image" Target="../media/image315.png"/><Relationship Id="rId104" Type="http://schemas.openxmlformats.org/officeDocument/2006/relationships/image" Target="../media/image322.png"/><Relationship Id="rId7" Type="http://schemas.openxmlformats.org/officeDocument/2006/relationships/image" Target="../media/image227.png"/><Relationship Id="rId71" Type="http://schemas.openxmlformats.org/officeDocument/2006/relationships/image" Target="../media/image289.png"/><Relationship Id="rId92" Type="http://schemas.openxmlformats.org/officeDocument/2006/relationships/image" Target="../media/image310.png"/><Relationship Id="rId2" Type="http://schemas.openxmlformats.org/officeDocument/2006/relationships/image" Target="../media/image222.jpg"/><Relationship Id="rId29" Type="http://schemas.openxmlformats.org/officeDocument/2006/relationships/image" Target="../media/image247.png"/><Relationship Id="rId24" Type="http://schemas.openxmlformats.org/officeDocument/2006/relationships/image" Target="../media/image86.png"/><Relationship Id="rId40" Type="http://schemas.openxmlformats.org/officeDocument/2006/relationships/image" Target="../media/image258.png"/><Relationship Id="rId45" Type="http://schemas.openxmlformats.org/officeDocument/2006/relationships/image" Target="../media/image263.png"/><Relationship Id="rId66" Type="http://schemas.openxmlformats.org/officeDocument/2006/relationships/image" Target="../media/image284.png"/><Relationship Id="rId87" Type="http://schemas.openxmlformats.org/officeDocument/2006/relationships/image" Target="../media/image305.png"/><Relationship Id="rId110" Type="http://schemas.openxmlformats.org/officeDocument/2006/relationships/image" Target="../media/image328.png"/><Relationship Id="rId115" Type="http://schemas.openxmlformats.org/officeDocument/2006/relationships/image" Target="../media/image332.png"/><Relationship Id="rId61" Type="http://schemas.openxmlformats.org/officeDocument/2006/relationships/image" Target="../media/image279.png"/><Relationship Id="rId82" Type="http://schemas.openxmlformats.org/officeDocument/2006/relationships/image" Target="../media/image300.png"/><Relationship Id="rId19" Type="http://schemas.openxmlformats.org/officeDocument/2006/relationships/image" Target="../media/image238.png"/><Relationship Id="rId14" Type="http://schemas.openxmlformats.org/officeDocument/2006/relationships/image" Target="../media/image233.png"/><Relationship Id="rId30" Type="http://schemas.openxmlformats.org/officeDocument/2006/relationships/image" Target="../media/image248.png"/><Relationship Id="rId35" Type="http://schemas.openxmlformats.org/officeDocument/2006/relationships/image" Target="../media/image253.png"/><Relationship Id="rId56" Type="http://schemas.openxmlformats.org/officeDocument/2006/relationships/image" Target="../media/image274.png"/><Relationship Id="rId77" Type="http://schemas.openxmlformats.org/officeDocument/2006/relationships/image" Target="../media/image295.png"/><Relationship Id="rId100" Type="http://schemas.openxmlformats.org/officeDocument/2006/relationships/image" Target="../media/image318.png"/><Relationship Id="rId105" Type="http://schemas.openxmlformats.org/officeDocument/2006/relationships/image" Target="../media/image323.png"/><Relationship Id="rId8" Type="http://schemas.openxmlformats.org/officeDocument/2006/relationships/image" Target="../media/image228.png"/><Relationship Id="rId51" Type="http://schemas.openxmlformats.org/officeDocument/2006/relationships/image" Target="../media/image269.png"/><Relationship Id="rId72" Type="http://schemas.openxmlformats.org/officeDocument/2006/relationships/image" Target="../media/image290.png"/><Relationship Id="rId93" Type="http://schemas.openxmlformats.org/officeDocument/2006/relationships/image" Target="../media/image311.png"/><Relationship Id="rId98" Type="http://schemas.openxmlformats.org/officeDocument/2006/relationships/image" Target="../media/image316.png"/><Relationship Id="rId3" Type="http://schemas.openxmlformats.org/officeDocument/2006/relationships/image" Target="../media/image223.jpg"/><Relationship Id="rId25" Type="http://schemas.openxmlformats.org/officeDocument/2006/relationships/image" Target="../media/image243.png"/><Relationship Id="rId46" Type="http://schemas.openxmlformats.org/officeDocument/2006/relationships/image" Target="../media/image264.png"/><Relationship Id="rId67" Type="http://schemas.openxmlformats.org/officeDocument/2006/relationships/image" Target="../media/image285.png"/><Relationship Id="rId116" Type="http://schemas.openxmlformats.org/officeDocument/2006/relationships/image" Target="../media/image333.png"/><Relationship Id="rId20" Type="http://schemas.openxmlformats.org/officeDocument/2006/relationships/image" Target="../media/image239.png"/><Relationship Id="rId41" Type="http://schemas.openxmlformats.org/officeDocument/2006/relationships/image" Target="../media/image259.png"/><Relationship Id="rId62" Type="http://schemas.openxmlformats.org/officeDocument/2006/relationships/image" Target="../media/image280.png"/><Relationship Id="rId83" Type="http://schemas.openxmlformats.org/officeDocument/2006/relationships/image" Target="../media/image301.png"/><Relationship Id="rId88" Type="http://schemas.openxmlformats.org/officeDocument/2006/relationships/image" Target="../media/image306.png"/><Relationship Id="rId111" Type="http://schemas.openxmlformats.org/officeDocument/2006/relationships/image" Target="../media/image329.png"/></Relationships>
</file>

<file path=ppt/slides/_rels/slide15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42.png"/><Relationship Id="rId21" Type="http://schemas.openxmlformats.org/officeDocument/2006/relationships/image" Target="../media/image337.png"/><Relationship Id="rId42" Type="http://schemas.openxmlformats.org/officeDocument/2006/relationships/image" Target="../media/image358.png"/><Relationship Id="rId47" Type="http://schemas.openxmlformats.org/officeDocument/2006/relationships/image" Target="../media/image363.png"/><Relationship Id="rId63" Type="http://schemas.openxmlformats.org/officeDocument/2006/relationships/image" Target="../media/image379.png"/><Relationship Id="rId68" Type="http://schemas.openxmlformats.org/officeDocument/2006/relationships/image" Target="../media/image382.png"/><Relationship Id="rId84" Type="http://schemas.openxmlformats.org/officeDocument/2006/relationships/image" Target="../media/image398.png"/><Relationship Id="rId89" Type="http://schemas.openxmlformats.org/officeDocument/2006/relationships/image" Target="../media/image403.png"/><Relationship Id="rId16" Type="http://schemas.openxmlformats.org/officeDocument/2006/relationships/image" Target="../media/image287.png"/><Relationship Id="rId11" Type="http://schemas.openxmlformats.org/officeDocument/2006/relationships/image" Target="../media/image282.png"/><Relationship Id="rId32" Type="http://schemas.openxmlformats.org/officeDocument/2006/relationships/image" Target="../media/image348.png"/><Relationship Id="rId37" Type="http://schemas.openxmlformats.org/officeDocument/2006/relationships/image" Target="../media/image353.png"/><Relationship Id="rId53" Type="http://schemas.openxmlformats.org/officeDocument/2006/relationships/image" Target="../media/image369.png"/><Relationship Id="rId58" Type="http://schemas.openxmlformats.org/officeDocument/2006/relationships/image" Target="../media/image374.png"/><Relationship Id="rId74" Type="http://schemas.openxmlformats.org/officeDocument/2006/relationships/image" Target="../media/image388.png"/><Relationship Id="rId79" Type="http://schemas.openxmlformats.org/officeDocument/2006/relationships/image" Target="../media/image393.png"/><Relationship Id="rId5" Type="http://schemas.openxmlformats.org/officeDocument/2006/relationships/image" Target="../media/image276.png"/><Relationship Id="rId90" Type="http://schemas.openxmlformats.org/officeDocument/2006/relationships/image" Target="../media/image404.png"/><Relationship Id="rId95" Type="http://schemas.openxmlformats.org/officeDocument/2006/relationships/image" Target="../media/image409.png"/><Relationship Id="rId22" Type="http://schemas.openxmlformats.org/officeDocument/2006/relationships/image" Target="../media/image338.png"/><Relationship Id="rId27" Type="http://schemas.openxmlformats.org/officeDocument/2006/relationships/image" Target="../media/image343.png"/><Relationship Id="rId43" Type="http://schemas.openxmlformats.org/officeDocument/2006/relationships/image" Target="../media/image359.png"/><Relationship Id="rId48" Type="http://schemas.openxmlformats.org/officeDocument/2006/relationships/image" Target="../media/image364.png"/><Relationship Id="rId64" Type="http://schemas.openxmlformats.org/officeDocument/2006/relationships/image" Target="../media/image380.png"/><Relationship Id="rId69" Type="http://schemas.openxmlformats.org/officeDocument/2006/relationships/image" Target="../media/image383.png"/><Relationship Id="rId80" Type="http://schemas.openxmlformats.org/officeDocument/2006/relationships/image" Target="../media/image394.png"/><Relationship Id="rId85" Type="http://schemas.openxmlformats.org/officeDocument/2006/relationships/image" Target="../media/image399.png"/><Relationship Id="rId3" Type="http://schemas.openxmlformats.org/officeDocument/2006/relationships/image" Target="../media/image223.jpg"/><Relationship Id="rId12" Type="http://schemas.openxmlformats.org/officeDocument/2006/relationships/image" Target="../media/image283.png"/><Relationship Id="rId17" Type="http://schemas.openxmlformats.org/officeDocument/2006/relationships/image" Target="../media/image288.png"/><Relationship Id="rId25" Type="http://schemas.openxmlformats.org/officeDocument/2006/relationships/image" Target="../media/image341.png"/><Relationship Id="rId33" Type="http://schemas.openxmlformats.org/officeDocument/2006/relationships/image" Target="../media/image349.png"/><Relationship Id="rId38" Type="http://schemas.openxmlformats.org/officeDocument/2006/relationships/image" Target="../media/image354.png"/><Relationship Id="rId46" Type="http://schemas.openxmlformats.org/officeDocument/2006/relationships/image" Target="../media/image362.png"/><Relationship Id="rId59" Type="http://schemas.openxmlformats.org/officeDocument/2006/relationships/image" Target="../media/image375.png"/><Relationship Id="rId67" Type="http://schemas.openxmlformats.org/officeDocument/2006/relationships/image" Target="../media/image11.png"/><Relationship Id="rId20" Type="http://schemas.openxmlformats.org/officeDocument/2006/relationships/image" Target="../media/image336.png"/><Relationship Id="rId41" Type="http://schemas.openxmlformats.org/officeDocument/2006/relationships/image" Target="../media/image357.png"/><Relationship Id="rId54" Type="http://schemas.openxmlformats.org/officeDocument/2006/relationships/image" Target="../media/image370.png"/><Relationship Id="rId62" Type="http://schemas.openxmlformats.org/officeDocument/2006/relationships/image" Target="../media/image378.png"/><Relationship Id="rId70" Type="http://schemas.openxmlformats.org/officeDocument/2006/relationships/image" Target="../media/image384.png"/><Relationship Id="rId75" Type="http://schemas.openxmlformats.org/officeDocument/2006/relationships/image" Target="../media/image389.png"/><Relationship Id="rId83" Type="http://schemas.openxmlformats.org/officeDocument/2006/relationships/image" Target="../media/image397.png"/><Relationship Id="rId88" Type="http://schemas.openxmlformats.org/officeDocument/2006/relationships/image" Target="../media/image402.png"/><Relationship Id="rId91" Type="http://schemas.openxmlformats.org/officeDocument/2006/relationships/image" Target="../media/image405.png"/><Relationship Id="rId96" Type="http://schemas.openxmlformats.org/officeDocument/2006/relationships/image" Target="../media/image4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7.png"/><Relationship Id="rId15" Type="http://schemas.openxmlformats.org/officeDocument/2006/relationships/image" Target="../media/image286.png"/><Relationship Id="rId23" Type="http://schemas.openxmlformats.org/officeDocument/2006/relationships/image" Target="../media/image339.png"/><Relationship Id="rId28" Type="http://schemas.openxmlformats.org/officeDocument/2006/relationships/image" Target="../media/image344.png"/><Relationship Id="rId36" Type="http://schemas.openxmlformats.org/officeDocument/2006/relationships/image" Target="../media/image352.png"/><Relationship Id="rId49" Type="http://schemas.openxmlformats.org/officeDocument/2006/relationships/image" Target="../media/image365.png"/><Relationship Id="rId57" Type="http://schemas.openxmlformats.org/officeDocument/2006/relationships/image" Target="../media/image373.png"/><Relationship Id="rId10" Type="http://schemas.openxmlformats.org/officeDocument/2006/relationships/image" Target="../media/image281.png"/><Relationship Id="rId31" Type="http://schemas.openxmlformats.org/officeDocument/2006/relationships/image" Target="../media/image347.png"/><Relationship Id="rId44" Type="http://schemas.openxmlformats.org/officeDocument/2006/relationships/image" Target="../media/image360.png"/><Relationship Id="rId52" Type="http://schemas.openxmlformats.org/officeDocument/2006/relationships/image" Target="../media/image368.png"/><Relationship Id="rId60" Type="http://schemas.openxmlformats.org/officeDocument/2006/relationships/image" Target="../media/image376.png"/><Relationship Id="rId65" Type="http://schemas.openxmlformats.org/officeDocument/2006/relationships/image" Target="../media/image381.png"/><Relationship Id="rId73" Type="http://schemas.openxmlformats.org/officeDocument/2006/relationships/image" Target="../media/image387.png"/><Relationship Id="rId78" Type="http://schemas.openxmlformats.org/officeDocument/2006/relationships/image" Target="../media/image392.png"/><Relationship Id="rId81" Type="http://schemas.openxmlformats.org/officeDocument/2006/relationships/image" Target="../media/image395.png"/><Relationship Id="rId86" Type="http://schemas.openxmlformats.org/officeDocument/2006/relationships/image" Target="../media/image400.png"/><Relationship Id="rId94" Type="http://schemas.openxmlformats.org/officeDocument/2006/relationships/image" Target="../media/image408.png"/><Relationship Id="rId99" Type="http://schemas.openxmlformats.org/officeDocument/2006/relationships/image" Target="../media/image413.png"/><Relationship Id="rId4" Type="http://schemas.openxmlformats.org/officeDocument/2006/relationships/image" Target="../media/image224.png"/><Relationship Id="rId9" Type="http://schemas.openxmlformats.org/officeDocument/2006/relationships/image" Target="../media/image280.png"/><Relationship Id="rId13" Type="http://schemas.openxmlformats.org/officeDocument/2006/relationships/image" Target="../media/image284.png"/><Relationship Id="rId18" Type="http://schemas.openxmlformats.org/officeDocument/2006/relationships/image" Target="../media/image334.png"/><Relationship Id="rId39" Type="http://schemas.openxmlformats.org/officeDocument/2006/relationships/image" Target="../media/image355.png"/><Relationship Id="rId34" Type="http://schemas.openxmlformats.org/officeDocument/2006/relationships/image" Target="../media/image350.png"/><Relationship Id="rId50" Type="http://schemas.openxmlformats.org/officeDocument/2006/relationships/image" Target="../media/image366.png"/><Relationship Id="rId55" Type="http://schemas.openxmlformats.org/officeDocument/2006/relationships/image" Target="../media/image371.png"/><Relationship Id="rId76" Type="http://schemas.openxmlformats.org/officeDocument/2006/relationships/image" Target="../media/image390.png"/><Relationship Id="rId97" Type="http://schemas.openxmlformats.org/officeDocument/2006/relationships/image" Target="../media/image411.png"/><Relationship Id="rId7" Type="http://schemas.openxmlformats.org/officeDocument/2006/relationships/image" Target="../media/image278.png"/><Relationship Id="rId71" Type="http://schemas.openxmlformats.org/officeDocument/2006/relationships/image" Target="../media/image385.png"/><Relationship Id="rId92" Type="http://schemas.openxmlformats.org/officeDocument/2006/relationships/image" Target="../media/image406.png"/><Relationship Id="rId2" Type="http://schemas.openxmlformats.org/officeDocument/2006/relationships/image" Target="../media/image222.jpg"/><Relationship Id="rId29" Type="http://schemas.openxmlformats.org/officeDocument/2006/relationships/image" Target="../media/image345.png"/><Relationship Id="rId24" Type="http://schemas.openxmlformats.org/officeDocument/2006/relationships/image" Target="../media/image340.png"/><Relationship Id="rId40" Type="http://schemas.openxmlformats.org/officeDocument/2006/relationships/image" Target="../media/image356.png"/><Relationship Id="rId45" Type="http://schemas.openxmlformats.org/officeDocument/2006/relationships/image" Target="../media/image361.png"/><Relationship Id="rId66" Type="http://schemas.openxmlformats.org/officeDocument/2006/relationships/image" Target="../media/image103.png"/><Relationship Id="rId87" Type="http://schemas.openxmlformats.org/officeDocument/2006/relationships/image" Target="../media/image401.png"/><Relationship Id="rId61" Type="http://schemas.openxmlformats.org/officeDocument/2006/relationships/image" Target="../media/image377.png"/><Relationship Id="rId82" Type="http://schemas.openxmlformats.org/officeDocument/2006/relationships/image" Target="../media/image396.png"/><Relationship Id="rId19" Type="http://schemas.openxmlformats.org/officeDocument/2006/relationships/image" Target="../media/image335.png"/><Relationship Id="rId14" Type="http://schemas.openxmlformats.org/officeDocument/2006/relationships/image" Target="../media/image285.png"/><Relationship Id="rId30" Type="http://schemas.openxmlformats.org/officeDocument/2006/relationships/image" Target="../media/image346.png"/><Relationship Id="rId35" Type="http://schemas.openxmlformats.org/officeDocument/2006/relationships/image" Target="../media/image351.png"/><Relationship Id="rId56" Type="http://schemas.openxmlformats.org/officeDocument/2006/relationships/image" Target="../media/image372.png"/><Relationship Id="rId77" Type="http://schemas.openxmlformats.org/officeDocument/2006/relationships/image" Target="../media/image391.png"/><Relationship Id="rId8" Type="http://schemas.openxmlformats.org/officeDocument/2006/relationships/image" Target="../media/image279.png"/><Relationship Id="rId51" Type="http://schemas.openxmlformats.org/officeDocument/2006/relationships/image" Target="../media/image367.png"/><Relationship Id="rId72" Type="http://schemas.openxmlformats.org/officeDocument/2006/relationships/image" Target="../media/image386.png"/><Relationship Id="rId93" Type="http://schemas.openxmlformats.org/officeDocument/2006/relationships/image" Target="../media/image407.png"/><Relationship Id="rId98" Type="http://schemas.openxmlformats.org/officeDocument/2006/relationships/image" Target="../media/image412.png"/></Relationships>
</file>

<file path=ppt/slides/_rels/slide1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36.png"/><Relationship Id="rId21" Type="http://schemas.openxmlformats.org/officeDocument/2006/relationships/image" Target="../media/image432.png"/><Relationship Id="rId42" Type="http://schemas.openxmlformats.org/officeDocument/2006/relationships/image" Target="../media/image452.png"/><Relationship Id="rId47" Type="http://schemas.openxmlformats.org/officeDocument/2006/relationships/image" Target="../media/image457.png"/><Relationship Id="rId63" Type="http://schemas.openxmlformats.org/officeDocument/2006/relationships/image" Target="../media/image470.png"/><Relationship Id="rId68" Type="http://schemas.openxmlformats.org/officeDocument/2006/relationships/image" Target="../media/image475.png"/><Relationship Id="rId7" Type="http://schemas.openxmlformats.org/officeDocument/2006/relationships/image" Target="../media/image418.png"/><Relationship Id="rId71" Type="http://schemas.openxmlformats.org/officeDocument/2006/relationships/image" Target="../media/image478.png"/><Relationship Id="rId2" Type="http://schemas.openxmlformats.org/officeDocument/2006/relationships/image" Target="../media/image414.png"/><Relationship Id="rId16" Type="http://schemas.openxmlformats.org/officeDocument/2006/relationships/image" Target="../media/image427.png"/><Relationship Id="rId29" Type="http://schemas.openxmlformats.org/officeDocument/2006/relationships/image" Target="../media/image439.png"/><Relationship Id="rId11" Type="http://schemas.openxmlformats.org/officeDocument/2006/relationships/image" Target="../media/image422.png"/><Relationship Id="rId24" Type="http://schemas.openxmlformats.org/officeDocument/2006/relationships/image" Target="../media/image153.png"/><Relationship Id="rId32" Type="http://schemas.openxmlformats.org/officeDocument/2006/relationships/image" Target="../media/image442.png"/><Relationship Id="rId37" Type="http://schemas.openxmlformats.org/officeDocument/2006/relationships/image" Target="../media/image447.png"/><Relationship Id="rId40" Type="http://schemas.openxmlformats.org/officeDocument/2006/relationships/image" Target="../media/image450.png"/><Relationship Id="rId45" Type="http://schemas.openxmlformats.org/officeDocument/2006/relationships/image" Target="../media/image455.png"/><Relationship Id="rId53" Type="http://schemas.openxmlformats.org/officeDocument/2006/relationships/image" Target="../media/image11.png"/><Relationship Id="rId58" Type="http://schemas.openxmlformats.org/officeDocument/2006/relationships/image" Target="../media/image466.png"/><Relationship Id="rId66" Type="http://schemas.openxmlformats.org/officeDocument/2006/relationships/image" Target="../media/image473.png"/><Relationship Id="rId5" Type="http://schemas.openxmlformats.org/officeDocument/2006/relationships/image" Target="../media/image161.png"/><Relationship Id="rId61" Type="http://schemas.openxmlformats.org/officeDocument/2006/relationships/image" Target="../media/image469.png"/><Relationship Id="rId19" Type="http://schemas.openxmlformats.org/officeDocument/2006/relationships/image" Target="../media/image430.png"/><Relationship Id="rId14" Type="http://schemas.openxmlformats.org/officeDocument/2006/relationships/image" Target="../media/image425.png"/><Relationship Id="rId22" Type="http://schemas.openxmlformats.org/officeDocument/2006/relationships/image" Target="../media/image433.png"/><Relationship Id="rId27" Type="http://schemas.openxmlformats.org/officeDocument/2006/relationships/image" Target="../media/image437.png"/><Relationship Id="rId30" Type="http://schemas.openxmlformats.org/officeDocument/2006/relationships/image" Target="../media/image440.png"/><Relationship Id="rId35" Type="http://schemas.openxmlformats.org/officeDocument/2006/relationships/image" Target="../media/image445.png"/><Relationship Id="rId43" Type="http://schemas.openxmlformats.org/officeDocument/2006/relationships/image" Target="../media/image453.png"/><Relationship Id="rId48" Type="http://schemas.openxmlformats.org/officeDocument/2006/relationships/image" Target="../media/image458.png"/><Relationship Id="rId56" Type="http://schemas.openxmlformats.org/officeDocument/2006/relationships/image" Target="../media/image464.png"/><Relationship Id="rId64" Type="http://schemas.openxmlformats.org/officeDocument/2006/relationships/image" Target="../media/image471.png"/><Relationship Id="rId69" Type="http://schemas.openxmlformats.org/officeDocument/2006/relationships/image" Target="../media/image476.png"/><Relationship Id="rId8" Type="http://schemas.openxmlformats.org/officeDocument/2006/relationships/image" Target="../media/image419.png"/><Relationship Id="rId51" Type="http://schemas.openxmlformats.org/officeDocument/2006/relationships/image" Target="../media/image461.png"/><Relationship Id="rId72" Type="http://schemas.openxmlformats.org/officeDocument/2006/relationships/image" Target="../media/image479.png"/><Relationship Id="rId3" Type="http://schemas.openxmlformats.org/officeDocument/2006/relationships/image" Target="../media/image415.png"/><Relationship Id="rId12" Type="http://schemas.openxmlformats.org/officeDocument/2006/relationships/image" Target="../media/image423.png"/><Relationship Id="rId17" Type="http://schemas.openxmlformats.org/officeDocument/2006/relationships/image" Target="../media/image428.png"/><Relationship Id="rId25" Type="http://schemas.openxmlformats.org/officeDocument/2006/relationships/image" Target="../media/image435.png"/><Relationship Id="rId33" Type="http://schemas.openxmlformats.org/officeDocument/2006/relationships/image" Target="../media/image443.png"/><Relationship Id="rId38" Type="http://schemas.openxmlformats.org/officeDocument/2006/relationships/image" Target="../media/image448.png"/><Relationship Id="rId46" Type="http://schemas.openxmlformats.org/officeDocument/2006/relationships/image" Target="../media/image456.png"/><Relationship Id="rId59" Type="http://schemas.openxmlformats.org/officeDocument/2006/relationships/image" Target="../media/image467.png"/><Relationship Id="rId67" Type="http://schemas.openxmlformats.org/officeDocument/2006/relationships/image" Target="../media/image474.png"/><Relationship Id="rId20" Type="http://schemas.openxmlformats.org/officeDocument/2006/relationships/image" Target="../media/image431.png"/><Relationship Id="rId41" Type="http://schemas.openxmlformats.org/officeDocument/2006/relationships/image" Target="../media/image451.png"/><Relationship Id="rId54" Type="http://schemas.openxmlformats.org/officeDocument/2006/relationships/image" Target="../media/image463.png"/><Relationship Id="rId62" Type="http://schemas.openxmlformats.org/officeDocument/2006/relationships/image" Target="../media/image409.png"/><Relationship Id="rId70" Type="http://schemas.openxmlformats.org/officeDocument/2006/relationships/image" Target="../media/image4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7.png"/><Relationship Id="rId15" Type="http://schemas.openxmlformats.org/officeDocument/2006/relationships/image" Target="../media/image426.png"/><Relationship Id="rId23" Type="http://schemas.openxmlformats.org/officeDocument/2006/relationships/image" Target="../media/image434.png"/><Relationship Id="rId28" Type="http://schemas.openxmlformats.org/officeDocument/2006/relationships/image" Target="../media/image438.png"/><Relationship Id="rId36" Type="http://schemas.openxmlformats.org/officeDocument/2006/relationships/image" Target="../media/image446.png"/><Relationship Id="rId49" Type="http://schemas.openxmlformats.org/officeDocument/2006/relationships/image" Target="../media/image459.png"/><Relationship Id="rId57" Type="http://schemas.openxmlformats.org/officeDocument/2006/relationships/image" Target="../media/image465.png"/><Relationship Id="rId10" Type="http://schemas.openxmlformats.org/officeDocument/2006/relationships/image" Target="../media/image421.png"/><Relationship Id="rId31" Type="http://schemas.openxmlformats.org/officeDocument/2006/relationships/image" Target="../media/image441.png"/><Relationship Id="rId44" Type="http://schemas.openxmlformats.org/officeDocument/2006/relationships/image" Target="../media/image454.png"/><Relationship Id="rId52" Type="http://schemas.openxmlformats.org/officeDocument/2006/relationships/image" Target="../media/image462.png"/><Relationship Id="rId60" Type="http://schemas.openxmlformats.org/officeDocument/2006/relationships/image" Target="../media/image468.png"/><Relationship Id="rId65" Type="http://schemas.openxmlformats.org/officeDocument/2006/relationships/image" Target="../media/image472.png"/><Relationship Id="rId4" Type="http://schemas.openxmlformats.org/officeDocument/2006/relationships/image" Target="../media/image416.png"/><Relationship Id="rId9" Type="http://schemas.openxmlformats.org/officeDocument/2006/relationships/image" Target="../media/image420.png"/><Relationship Id="rId13" Type="http://schemas.openxmlformats.org/officeDocument/2006/relationships/image" Target="../media/image424.png"/><Relationship Id="rId18" Type="http://schemas.openxmlformats.org/officeDocument/2006/relationships/image" Target="../media/image429.png"/><Relationship Id="rId39" Type="http://schemas.openxmlformats.org/officeDocument/2006/relationships/image" Target="../media/image449.png"/><Relationship Id="rId34" Type="http://schemas.openxmlformats.org/officeDocument/2006/relationships/image" Target="../media/image444.png"/><Relationship Id="rId50" Type="http://schemas.openxmlformats.org/officeDocument/2006/relationships/image" Target="../media/image460.png"/><Relationship Id="rId55" Type="http://schemas.openxmlformats.org/officeDocument/2006/relationships/image" Target="../media/image224.png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88.png"/><Relationship Id="rId18" Type="http://schemas.openxmlformats.org/officeDocument/2006/relationships/image" Target="../media/image493.png"/><Relationship Id="rId26" Type="http://schemas.openxmlformats.org/officeDocument/2006/relationships/image" Target="../media/image500.png"/><Relationship Id="rId21" Type="http://schemas.openxmlformats.org/officeDocument/2006/relationships/image" Target="../media/image496.png"/><Relationship Id="rId34" Type="http://schemas.openxmlformats.org/officeDocument/2006/relationships/image" Target="../media/image507.png"/><Relationship Id="rId7" Type="http://schemas.openxmlformats.org/officeDocument/2006/relationships/image" Target="../media/image483.png"/><Relationship Id="rId12" Type="http://schemas.openxmlformats.org/officeDocument/2006/relationships/image" Target="../media/image487.png"/><Relationship Id="rId17" Type="http://schemas.openxmlformats.org/officeDocument/2006/relationships/image" Target="../media/image492.png"/><Relationship Id="rId25" Type="http://schemas.openxmlformats.org/officeDocument/2006/relationships/image" Target="../media/image499.png"/><Relationship Id="rId33" Type="http://schemas.openxmlformats.org/officeDocument/2006/relationships/image" Target="../media/image506.png"/><Relationship Id="rId38" Type="http://schemas.openxmlformats.org/officeDocument/2006/relationships/image" Target="../media/image511.png"/><Relationship Id="rId2" Type="http://schemas.openxmlformats.org/officeDocument/2006/relationships/image" Target="../media/image480.png"/><Relationship Id="rId16" Type="http://schemas.openxmlformats.org/officeDocument/2006/relationships/image" Target="../media/image491.png"/><Relationship Id="rId20" Type="http://schemas.openxmlformats.org/officeDocument/2006/relationships/image" Target="../media/image495.png"/><Relationship Id="rId29" Type="http://schemas.openxmlformats.org/officeDocument/2006/relationships/image" Target="../media/image1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2.png"/><Relationship Id="rId11" Type="http://schemas.openxmlformats.org/officeDocument/2006/relationships/image" Target="../media/image168.png"/><Relationship Id="rId24" Type="http://schemas.openxmlformats.org/officeDocument/2006/relationships/image" Target="../media/image498.png"/><Relationship Id="rId32" Type="http://schemas.openxmlformats.org/officeDocument/2006/relationships/image" Target="../media/image505.png"/><Relationship Id="rId37" Type="http://schemas.openxmlformats.org/officeDocument/2006/relationships/image" Target="../media/image510.png"/><Relationship Id="rId5" Type="http://schemas.openxmlformats.org/officeDocument/2006/relationships/image" Target="../media/image438.png"/><Relationship Id="rId15" Type="http://schemas.openxmlformats.org/officeDocument/2006/relationships/image" Target="../media/image490.png"/><Relationship Id="rId23" Type="http://schemas.openxmlformats.org/officeDocument/2006/relationships/image" Target="../media/image497.png"/><Relationship Id="rId28" Type="http://schemas.openxmlformats.org/officeDocument/2006/relationships/image" Target="../media/image502.png"/><Relationship Id="rId36" Type="http://schemas.openxmlformats.org/officeDocument/2006/relationships/image" Target="../media/image509.png"/><Relationship Id="rId10" Type="http://schemas.openxmlformats.org/officeDocument/2006/relationships/image" Target="../media/image486.png"/><Relationship Id="rId19" Type="http://schemas.openxmlformats.org/officeDocument/2006/relationships/image" Target="../media/image494.png"/><Relationship Id="rId31" Type="http://schemas.openxmlformats.org/officeDocument/2006/relationships/image" Target="../media/image504.png"/><Relationship Id="rId4" Type="http://schemas.openxmlformats.org/officeDocument/2006/relationships/image" Target="../media/image481.png"/><Relationship Id="rId9" Type="http://schemas.openxmlformats.org/officeDocument/2006/relationships/image" Target="../media/image485.png"/><Relationship Id="rId14" Type="http://schemas.openxmlformats.org/officeDocument/2006/relationships/image" Target="../media/image489.png"/><Relationship Id="rId22" Type="http://schemas.openxmlformats.org/officeDocument/2006/relationships/image" Target="../media/image161.png"/><Relationship Id="rId27" Type="http://schemas.openxmlformats.org/officeDocument/2006/relationships/image" Target="../media/image501.png"/><Relationship Id="rId30" Type="http://schemas.openxmlformats.org/officeDocument/2006/relationships/image" Target="../media/image503.png"/><Relationship Id="rId35" Type="http://schemas.openxmlformats.org/officeDocument/2006/relationships/image" Target="../media/image508.png"/><Relationship Id="rId8" Type="http://schemas.openxmlformats.org/officeDocument/2006/relationships/image" Target="../media/image484.png"/><Relationship Id="rId3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03375" y="4006596"/>
            <a:ext cx="7696200" cy="142240"/>
            <a:chOff x="1103375" y="4006596"/>
            <a:chExt cx="7696200" cy="1422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03375" y="4006596"/>
              <a:ext cx="7696200" cy="14173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37665" y="4036314"/>
              <a:ext cx="7633334" cy="43180"/>
            </a:xfrm>
            <a:custGeom>
              <a:avLst/>
              <a:gdLst/>
              <a:ahLst/>
              <a:cxnLst/>
              <a:rect l="l" t="t" r="r" b="b"/>
              <a:pathLst>
                <a:path w="7633334" h="43179">
                  <a:moveTo>
                    <a:pt x="0" y="42672"/>
                  </a:moveTo>
                  <a:lnTo>
                    <a:pt x="7633208" y="0"/>
                  </a:lnTo>
                </a:path>
              </a:pathLst>
            </a:custGeom>
            <a:ln w="38099">
              <a:solidFill>
                <a:srgbClr val="F794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74264" y="2996183"/>
            <a:ext cx="3834384" cy="656844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6580630"/>
            <a:ext cx="9905999" cy="277367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24783" y="5114544"/>
            <a:ext cx="2561844" cy="1080516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0" y="0"/>
            <a:ext cx="9906000" cy="692150"/>
          </a:xfrm>
          <a:custGeom>
            <a:avLst/>
            <a:gdLst/>
            <a:ahLst/>
            <a:cxnLst/>
            <a:rect l="l" t="t" r="r" b="b"/>
            <a:pathLst>
              <a:path w="9906000" h="692150">
                <a:moveTo>
                  <a:pt x="9906000" y="0"/>
                </a:moveTo>
                <a:lnTo>
                  <a:pt x="0" y="0"/>
                </a:lnTo>
                <a:lnTo>
                  <a:pt x="0" y="691641"/>
                </a:lnTo>
                <a:lnTo>
                  <a:pt x="9906000" y="691641"/>
                </a:lnTo>
                <a:lnTo>
                  <a:pt x="990600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372611" y="2438374"/>
            <a:ext cx="2830830" cy="31930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52688" y="1523"/>
            <a:ext cx="1353185" cy="979805"/>
          </a:xfrm>
          <a:custGeom>
            <a:avLst/>
            <a:gdLst/>
            <a:ahLst/>
            <a:cxnLst/>
            <a:rect l="l" t="t" r="r" b="b"/>
            <a:pathLst>
              <a:path w="1353184" h="979805">
                <a:moveTo>
                  <a:pt x="1352803" y="0"/>
                </a:moveTo>
                <a:lnTo>
                  <a:pt x="0" y="0"/>
                </a:lnTo>
                <a:lnTo>
                  <a:pt x="0" y="979424"/>
                </a:lnTo>
                <a:lnTo>
                  <a:pt x="1352803" y="979424"/>
                </a:lnTo>
                <a:lnTo>
                  <a:pt x="1352803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289685">
              <a:lnSpc>
                <a:spcPct val="100000"/>
              </a:lnSpc>
              <a:spcBef>
                <a:spcPts val="100"/>
              </a:spcBef>
            </a:pPr>
            <a:r>
              <a:rPr dirty="0"/>
              <a:t>수강신청</a:t>
            </a:r>
            <a:r>
              <a:rPr spc="-55" dirty="0"/>
              <a:t> </a:t>
            </a:r>
            <a:r>
              <a:rPr spc="-25" dirty="0"/>
              <a:t>일정</a:t>
            </a:r>
          </a:p>
        </p:txBody>
      </p:sp>
      <p:sp>
        <p:nvSpPr>
          <p:cNvPr id="4" name="object 4"/>
          <p:cNvSpPr/>
          <p:nvPr/>
        </p:nvSpPr>
        <p:spPr>
          <a:xfrm>
            <a:off x="9144" y="6539483"/>
            <a:ext cx="2575560" cy="312420"/>
          </a:xfrm>
          <a:custGeom>
            <a:avLst/>
            <a:gdLst/>
            <a:ahLst/>
            <a:cxnLst/>
            <a:rect l="l" t="t" r="r" b="b"/>
            <a:pathLst>
              <a:path w="2575560" h="312420">
                <a:moveTo>
                  <a:pt x="2575560" y="0"/>
                </a:moveTo>
                <a:lnTo>
                  <a:pt x="0" y="0"/>
                </a:lnTo>
                <a:lnTo>
                  <a:pt x="0" y="312420"/>
                </a:lnTo>
                <a:lnTo>
                  <a:pt x="2575560" y="312420"/>
                </a:lnTo>
                <a:lnTo>
                  <a:pt x="2575560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9357810"/>
              </p:ext>
            </p:extLst>
          </p:nvPr>
        </p:nvGraphicFramePr>
        <p:xfrm>
          <a:off x="366775" y="1121791"/>
          <a:ext cx="9219564" cy="5237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7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86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34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369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3555">
                <a:tc>
                  <a:txBody>
                    <a:bodyPr/>
                    <a:lstStyle/>
                    <a:p>
                      <a:pPr marR="83820" algn="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구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33350" marB="0"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538ED3"/>
                    </a:solidFill>
                  </a:tcPr>
                </a:tc>
                <a:tc>
                  <a:txBody>
                    <a:bodyPr/>
                    <a:lstStyle/>
                    <a:p>
                      <a:pPr marL="146050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분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33350" marB="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538ED3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050"/>
                        </a:spcBef>
                        <a:tabLst>
                          <a:tab pos="370840" algn="l"/>
                        </a:tabLst>
                      </a:pP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대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	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상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33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538ED3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1050"/>
                        </a:spcBef>
                        <a:tabLst>
                          <a:tab pos="558165" algn="l"/>
                        </a:tabLst>
                      </a:pP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기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	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간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3335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538E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2620">
                <a:tc gridSpan="2">
                  <a:txBody>
                    <a:bodyPr/>
                    <a:lstStyle/>
                    <a:p>
                      <a:pPr marR="182245" algn="ctr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개설과목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조회</a:t>
                      </a:r>
                      <a:r>
                        <a:rPr sz="1400" b="1" spc="-1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및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  <a:p>
                      <a:pPr marR="13970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장바구니담기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5875" marB="0"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FBEA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205"/>
                        </a:spcBef>
                      </a:pP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재학생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5303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BEADA"/>
                    </a:solidFill>
                  </a:tcPr>
                </a:tc>
                <a:tc>
                  <a:txBody>
                    <a:bodyPr/>
                    <a:lstStyle/>
                    <a:p>
                      <a:pPr marL="17145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26.</a:t>
                      </a:r>
                      <a:r>
                        <a:rPr sz="1400" b="1" spc="1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8. 5.(수)</a:t>
                      </a: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14:00</a:t>
                      </a:r>
                      <a:r>
                        <a:rPr sz="1400" b="1" spc="-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400" b="1" spc="-1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정규수강신청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 전까지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  <a:p>
                      <a:pPr marL="64135">
                        <a:lnSpc>
                          <a:spcPts val="1425"/>
                        </a:lnSpc>
                        <a:spcBef>
                          <a:spcPts val="65"/>
                        </a:spcBef>
                      </a:pPr>
                      <a:r>
                        <a:rPr sz="1200" b="1" spc="-4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(수강신청</a:t>
                      </a:r>
                      <a:r>
                        <a:rPr sz="1200" b="1" spc="-10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3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학년</a:t>
                      </a:r>
                      <a:r>
                        <a:rPr sz="1200" b="1" spc="-9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3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필수</a:t>
                      </a:r>
                      <a:r>
                        <a:rPr sz="1200" b="1" spc="-7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확인,</a:t>
                      </a:r>
                      <a:endParaRPr sz="1200">
                        <a:latin typeface="한컴 말랑말랑 Bold"/>
                        <a:cs typeface="한컴 말랑말랑 Bold"/>
                      </a:endParaRPr>
                    </a:p>
                    <a:p>
                      <a:pPr marL="64135">
                        <a:lnSpc>
                          <a:spcPts val="1355"/>
                        </a:lnSpc>
                      </a:pPr>
                      <a:r>
                        <a:rPr sz="1200" b="1" spc="-4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수강신청</a:t>
                      </a:r>
                      <a:r>
                        <a:rPr sz="1200" b="1" spc="-10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3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편의를</a:t>
                      </a:r>
                      <a:r>
                        <a:rPr sz="1200" b="1" spc="-12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위한</a:t>
                      </a:r>
                      <a:r>
                        <a:rPr sz="1200" b="1" spc="-8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4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장바구니</a:t>
                      </a:r>
                      <a:r>
                        <a:rPr sz="1200" b="1" spc="-12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3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담기로</a:t>
                      </a:r>
                      <a:r>
                        <a:rPr sz="1200" b="1" spc="-12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3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실제</a:t>
                      </a:r>
                      <a:r>
                        <a:rPr sz="1200" b="1" spc="-7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4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수강신청은</a:t>
                      </a:r>
                      <a:r>
                        <a:rPr sz="1200" b="1" spc="-13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5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🕔루어지지</a:t>
                      </a:r>
                      <a:r>
                        <a:rPr sz="1200" b="1" spc="-11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않음)</a:t>
                      </a:r>
                      <a:endParaRPr sz="12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5588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BEA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b="1" spc="-45" dirty="0">
                          <a:latin typeface="한컴 말랑말랑 Bold"/>
                          <a:cs typeface="한컴 말랑말랑 Bold"/>
                        </a:rPr>
                        <a:t>장애학생</a:t>
                      </a:r>
                      <a:r>
                        <a:rPr sz="1400" b="1" spc="-14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및</a:t>
                      </a:r>
                      <a:r>
                        <a:rPr sz="1400" b="1" spc="-5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도우미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b="1" spc="-45" dirty="0">
                          <a:latin typeface="한컴 말랑말랑 Bold"/>
                          <a:cs typeface="한컴 말랑말랑 Bold"/>
                        </a:rPr>
                        <a:t>26.</a:t>
                      </a:r>
                      <a:r>
                        <a:rPr sz="1400" b="1" spc="-9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60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7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12.(수)</a:t>
                      </a:r>
                      <a:r>
                        <a:rPr sz="1400" b="1" spc="-1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14:00</a:t>
                      </a:r>
                      <a:r>
                        <a:rPr sz="1400" b="1" spc="-9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65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8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30" dirty="0">
                          <a:latin typeface="한컴 말랑말랑 Bold"/>
                          <a:cs typeface="한컴 말랑말랑 Bold"/>
                        </a:rPr>
                        <a:t>13.</a:t>
                      </a:r>
                      <a:r>
                        <a:rPr sz="1400" b="1" spc="-8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(목)</a:t>
                      </a:r>
                      <a:r>
                        <a:rPr sz="1400" b="1" spc="-1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낮</a:t>
                      </a:r>
                      <a:r>
                        <a:rPr sz="1400" b="1" spc="-6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12:00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4학년</a:t>
                      </a:r>
                      <a:r>
                        <a:rPr lang="en-US" sz="1400" b="1" spc="-2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(</a:t>
                      </a:r>
                      <a:r>
                        <a:rPr lang="ko-KR" altLang="en-US" sz="1400" b="1" spc="-2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약학과 </a:t>
                      </a:r>
                      <a:r>
                        <a:rPr lang="en-US" altLang="ko-KR" sz="1400" b="1" spc="-2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6,5,4</a:t>
                      </a:r>
                      <a:r>
                        <a:rPr lang="ko-KR" altLang="en-US" sz="1400" b="1" spc="-2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학년</a:t>
                      </a:r>
                      <a:r>
                        <a:rPr lang="en-US" altLang="ko-KR" sz="1400" b="1" spc="-2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)</a:t>
                      </a:r>
                      <a:endParaRPr sz="1400" dirty="0">
                        <a:solidFill>
                          <a:srgbClr val="FF0000"/>
                        </a:solidFill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28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530"/>
                        </a:spcBef>
                      </a:pP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26.</a:t>
                      </a:r>
                      <a:r>
                        <a:rPr sz="1400" b="1" spc="-9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18.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(화)</a:t>
                      </a:r>
                      <a:r>
                        <a:rPr sz="1400" b="1" spc="-1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14:00</a:t>
                      </a:r>
                      <a:r>
                        <a:rPr sz="1400" b="1" spc="-9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400" b="1" spc="-9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8. </a:t>
                      </a:r>
                      <a:r>
                        <a:rPr sz="1400" b="1" spc="-55" dirty="0">
                          <a:latin typeface="한컴 말랑말랑 Bold"/>
                          <a:cs typeface="한컴 말랑말랑 Bold"/>
                        </a:rPr>
                        <a:t>19.(수)</a:t>
                      </a:r>
                      <a:r>
                        <a:rPr sz="1400" b="1" spc="-16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낮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12:00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73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095">
                <a:tc rowSpan="2">
                  <a:txBody>
                    <a:bodyPr/>
                    <a:lstStyle/>
                    <a:p>
                      <a:pPr marL="107950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정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  <a:p>
                      <a:pPr marL="107950">
                        <a:lnSpc>
                          <a:spcPct val="100000"/>
                        </a:lnSpc>
                        <a:spcBef>
                          <a:spcPts val="305"/>
                        </a:spcBef>
                        <a:tabLst>
                          <a:tab pos="591185" algn="l"/>
                        </a:tabLst>
                      </a:pP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수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	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강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47320" marB="0"/>
                </a:tc>
                <a:tc rowSpan="2">
                  <a:txBody>
                    <a:bodyPr/>
                    <a:lstStyle/>
                    <a:p>
                      <a:pPr marR="9144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규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  <a:p>
                      <a:pPr marR="85725" algn="r">
                        <a:lnSpc>
                          <a:spcPct val="100000"/>
                        </a:lnSpc>
                        <a:spcBef>
                          <a:spcPts val="305"/>
                        </a:spcBef>
                        <a:tabLst>
                          <a:tab pos="483234" algn="l"/>
                        </a:tabLst>
                      </a:pP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신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	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청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4732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3학년</a:t>
                      </a:r>
                      <a:endParaRPr sz="1400" dirty="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26.</a:t>
                      </a:r>
                      <a:r>
                        <a:rPr sz="1400" b="1" spc="-9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5" dirty="0">
                          <a:latin typeface="한컴 말랑말랑 Bold"/>
                          <a:cs typeface="한컴 말랑말랑 Bold"/>
                        </a:rPr>
                        <a:t>19.(수)</a:t>
                      </a:r>
                      <a:r>
                        <a:rPr sz="1400" b="1" spc="-16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14:00</a:t>
                      </a:r>
                      <a:r>
                        <a:rPr sz="1400" b="1" spc="-9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400" b="1" spc="2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6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60" dirty="0">
                          <a:latin typeface="한컴 말랑말랑 Bold"/>
                          <a:cs typeface="한컴 말랑말랑 Bold"/>
                        </a:rPr>
                        <a:t>20.(목)</a:t>
                      </a:r>
                      <a:r>
                        <a:rPr sz="1400" b="1" spc="-1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낮</a:t>
                      </a:r>
                      <a:r>
                        <a:rPr sz="1400" b="1" spc="-6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12:00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62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2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4732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4732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2학년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400" b="1" spc="-45" dirty="0">
                          <a:latin typeface="한컴 말랑말랑 Bold"/>
                          <a:cs typeface="한컴 말랑말랑 Bold"/>
                        </a:rPr>
                        <a:t>26.</a:t>
                      </a:r>
                      <a:r>
                        <a:rPr sz="1400" b="1" spc="-8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60" dirty="0">
                          <a:latin typeface="한컴 말랑말랑 Bold"/>
                          <a:cs typeface="한컴 말랑말랑 Bold"/>
                        </a:rPr>
                        <a:t> 20.(목)</a:t>
                      </a:r>
                      <a:r>
                        <a:rPr sz="1400" b="1" spc="-1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14:00</a:t>
                      </a:r>
                      <a:r>
                        <a:rPr sz="1400" b="1" spc="-8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400" b="1" spc="-8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60" dirty="0">
                          <a:latin typeface="한컴 말랑말랑 Bold"/>
                          <a:cs typeface="한컴 말랑말랑 Bold"/>
                        </a:rPr>
                        <a:t> 21.(금)</a:t>
                      </a:r>
                      <a:r>
                        <a:rPr sz="1400" b="1" spc="-1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낮</a:t>
                      </a:r>
                      <a:r>
                        <a:rPr sz="1400" b="1" spc="-6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12:00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84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1학년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26.</a:t>
                      </a:r>
                      <a:r>
                        <a:rPr sz="1400" b="1" spc="-9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6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60" dirty="0">
                          <a:latin typeface="한컴 말랑말랑 Bold"/>
                          <a:cs typeface="한컴 말랑말랑 Bold"/>
                        </a:rPr>
                        <a:t>24.(월)</a:t>
                      </a:r>
                      <a:r>
                        <a:rPr sz="1400" b="1" spc="-1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45" dirty="0">
                          <a:latin typeface="한컴 말랑말랑 Bold"/>
                          <a:cs typeface="한컴 말랑말랑 Bold"/>
                        </a:rPr>
                        <a:t>1:00</a:t>
                      </a:r>
                      <a:r>
                        <a:rPr sz="1400" b="1" spc="-9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400" b="1" spc="-8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6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25.(화)</a:t>
                      </a:r>
                      <a:r>
                        <a:rPr sz="1400" b="1" spc="-1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낮</a:t>
                      </a:r>
                      <a:r>
                        <a:rPr sz="1400" b="1" spc="-6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12:00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62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90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편입생·재입학생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편입·재입학</a:t>
                      </a:r>
                      <a:r>
                        <a:rPr sz="1400" b="1" spc="-1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학년에</a:t>
                      </a:r>
                      <a:r>
                        <a:rPr sz="1400" b="1" spc="-12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맞추어</a:t>
                      </a:r>
                      <a:r>
                        <a:rPr sz="1400" b="1" spc="-1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본인의</a:t>
                      </a:r>
                      <a:r>
                        <a:rPr sz="1400" b="1" spc="-1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15" dirty="0">
                          <a:latin typeface="한컴 말랑말랑 Bold"/>
                          <a:cs typeface="한컴 말랑말랑 Bold"/>
                        </a:rPr>
                        <a:t>학년</a:t>
                      </a:r>
                      <a:r>
                        <a:rPr sz="1400" b="1" spc="-10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일자에</a:t>
                      </a:r>
                      <a:r>
                        <a:rPr sz="1400" b="1" spc="-12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수강신청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17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84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700">
                      <a:solidFill>
                        <a:srgbClr val="000000"/>
                      </a:solidFill>
                      <a:prstDash val="solid"/>
                    </a:lnR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복학생</a:t>
                      </a:r>
                      <a:endParaRPr sz="1400" dirty="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23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복학하는</a:t>
                      </a: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학년</a:t>
                      </a:r>
                      <a:r>
                        <a:rPr sz="1400" b="1" spc="-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수강신청</a:t>
                      </a: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일정에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수강신청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23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0685">
                <a:tc>
                  <a:txBody>
                    <a:bodyPr/>
                    <a:lstStyle/>
                    <a:p>
                      <a:pPr marL="107950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수강신청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88265" marB="0"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93980" algn="r">
                        <a:lnSpc>
                          <a:spcPct val="100000"/>
                        </a:lnSpc>
                        <a:spcBef>
                          <a:spcPts val="695"/>
                        </a:spcBef>
                        <a:tabLst>
                          <a:tab pos="420370" algn="l"/>
                        </a:tabLst>
                      </a:pP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1차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	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정정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88265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634365">
                        <a:lnSpc>
                          <a:spcPct val="100000"/>
                        </a:lnSpc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전체</a:t>
                      </a:r>
                      <a:r>
                        <a:rPr sz="1400" b="1" spc="-1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학년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26.</a:t>
                      </a:r>
                      <a:r>
                        <a:rPr sz="1400" b="1" spc="2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9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60" dirty="0">
                          <a:latin typeface="한컴 말랑말랑 Bold"/>
                          <a:cs typeface="한컴 말랑말랑 Bold"/>
                        </a:rPr>
                        <a:t>26.(수)</a:t>
                      </a:r>
                      <a:r>
                        <a:rPr sz="1400" b="1" spc="-15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14:00</a:t>
                      </a:r>
                      <a:r>
                        <a:rPr sz="1400" b="1" spc="-12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400" b="1" spc="-10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8.</a:t>
                      </a:r>
                      <a:r>
                        <a:rPr sz="1400" b="1" spc="-19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65" dirty="0">
                          <a:latin typeface="한컴 말랑말랑 Bold"/>
                          <a:cs typeface="한컴 말랑말랑 Bold"/>
                        </a:rPr>
                        <a:t>28.(금)</a:t>
                      </a:r>
                      <a:r>
                        <a:rPr sz="1400" b="1" spc="-1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낮</a:t>
                      </a:r>
                      <a:r>
                        <a:rPr sz="1400" b="1" spc="-9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12:00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882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0685">
                <a:tc>
                  <a:txBody>
                    <a:bodyPr/>
                    <a:lstStyle/>
                    <a:p>
                      <a:pPr marL="107950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수강신청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88265" marB="0"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254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정정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(최종)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88265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400" b="1" spc="-45" dirty="0">
                          <a:latin typeface="한컴 말랑말랑 Bold"/>
                          <a:cs typeface="한컴 말랑말랑 Bold"/>
                        </a:rPr>
                        <a:t>26.</a:t>
                      </a:r>
                      <a:r>
                        <a:rPr sz="1400" b="1" spc="-9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45" dirty="0">
                          <a:latin typeface="한컴 말랑말랑 Bold"/>
                          <a:cs typeface="한컴 말랑말랑 Bold"/>
                        </a:rPr>
                        <a:t>9.</a:t>
                      </a:r>
                      <a:r>
                        <a:rPr sz="1400" b="1" spc="-11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5" dirty="0">
                          <a:latin typeface="한컴 말랑말랑 Bold"/>
                          <a:cs typeface="한컴 말랑말랑 Bold"/>
                        </a:rPr>
                        <a:t>1.(화)</a:t>
                      </a:r>
                      <a:r>
                        <a:rPr sz="1400" b="1" spc="-1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10:00</a:t>
                      </a:r>
                      <a:r>
                        <a:rPr sz="1400" b="1" spc="-114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400" b="1" spc="-10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65" dirty="0">
                          <a:latin typeface="한컴 말랑말랑 Bold"/>
                          <a:cs typeface="한컴 말랑말랑 Bold"/>
                        </a:rPr>
                        <a:t>9.</a:t>
                      </a:r>
                      <a:r>
                        <a:rPr sz="1400" b="1" spc="-1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7.</a:t>
                      </a:r>
                      <a:r>
                        <a:rPr sz="1400" b="1" spc="-7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(월)</a:t>
                      </a:r>
                      <a:r>
                        <a:rPr sz="1400" b="1" spc="-1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낮</a:t>
                      </a:r>
                      <a:r>
                        <a:rPr sz="1400" b="1" spc="-11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16:00</a:t>
                      </a:r>
                      <a:r>
                        <a:rPr sz="1400" b="1" spc="3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050" b="1" spc="-4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수강신청</a:t>
                      </a:r>
                      <a:r>
                        <a:rPr sz="1050" b="1" spc="-20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200" b="1" spc="-2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확정</a:t>
                      </a:r>
                      <a:r>
                        <a:rPr sz="1200" b="1" spc="-19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050" b="1" spc="-30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(변경</a:t>
                      </a:r>
                      <a:r>
                        <a:rPr sz="1050" b="1" spc="-14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050" b="1" spc="-25" dirty="0">
                          <a:solidFill>
                            <a:srgbClr val="FF0000"/>
                          </a:solidFill>
                          <a:latin typeface="한컴 말랑말랑 Bold"/>
                          <a:cs typeface="한컴 말랑말랑 Bold"/>
                        </a:rPr>
                        <a:t>불가)</a:t>
                      </a:r>
                      <a:endParaRPr sz="105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882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9095">
                <a:tc gridSpan="2">
                  <a:txBody>
                    <a:bodyPr/>
                    <a:lstStyle/>
                    <a:p>
                      <a:pPr marL="107950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폐</a:t>
                      </a:r>
                      <a:r>
                        <a:rPr sz="1400" b="1" spc="38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강</a:t>
                      </a:r>
                      <a:r>
                        <a:rPr sz="1400" b="1" spc="38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과</a:t>
                      </a:r>
                      <a:r>
                        <a:rPr sz="1400" b="1" spc="39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목</a:t>
                      </a:r>
                      <a:r>
                        <a:rPr sz="1400" b="1" spc="38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공</a:t>
                      </a:r>
                      <a:r>
                        <a:rPr sz="1400" b="1" spc="38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60" dirty="0">
                          <a:latin typeface="한컴 말랑말랑 Bold"/>
                          <a:cs typeface="한컴 말랑말랑 Bold"/>
                        </a:rPr>
                        <a:t>지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2390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342900" marR="377190">
                        <a:lnSpc>
                          <a:spcPct val="100000"/>
                        </a:lnSpc>
                        <a:spcBef>
                          <a:spcPts val="119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폐강</a:t>
                      </a:r>
                      <a:r>
                        <a:rPr sz="1400" b="1" spc="-1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교과목 </a:t>
                      </a: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수강신청자만 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해당됨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517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645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26</a:t>
                      </a:r>
                      <a:r>
                        <a:rPr sz="1400" b="1" spc="180" dirty="0">
                          <a:latin typeface="한컴 말랑말랑 Bold"/>
                          <a:cs typeface="한컴 말랑말랑 Bold"/>
                        </a:rPr>
                        <a:t>.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9</a:t>
                      </a:r>
                      <a:r>
                        <a:rPr sz="1400" b="1" spc="-95" dirty="0">
                          <a:latin typeface="한컴 말랑말랑 Bold"/>
                          <a:cs typeface="한컴 말랑말랑 Bold"/>
                        </a:rPr>
                        <a:t> .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9.(수</a:t>
                      </a: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) 〈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홈페🕔지</a:t>
                      </a:r>
                      <a:r>
                        <a:rPr sz="1400" b="1" spc="-16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15" dirty="0">
                          <a:latin typeface="한컴 말랑말랑 Bold"/>
                          <a:cs typeface="한컴 말랑말랑 Bold"/>
                        </a:rPr>
                        <a:t>공지</a:t>
                      </a:r>
                      <a:r>
                        <a:rPr sz="1400" b="1" spc="-1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65" dirty="0">
                          <a:latin typeface="한컴 말랑말랑 Bold"/>
                          <a:cs typeface="한컴 말랑말랑 Bold"/>
                        </a:rPr>
                        <a:t>예정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〉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23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2585">
                <a:tc>
                  <a:txBody>
                    <a:bodyPr/>
                    <a:lstStyle/>
                    <a:p>
                      <a:pPr marR="34925" algn="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폐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강</a:t>
                      </a: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과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목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9215" marB="0"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2550" algn="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수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강</a:t>
                      </a: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신</a:t>
                      </a: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50" dirty="0">
                          <a:latin typeface="한컴 말랑말랑 Bold"/>
                          <a:cs typeface="한컴 말랑말랑 Bold"/>
                        </a:rPr>
                        <a:t>청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9215" marB="0">
                    <a:lnR w="1270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517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400" b="1" spc="-45" dirty="0">
                          <a:latin typeface="한컴 말랑말랑 Bold"/>
                          <a:cs typeface="한컴 말랑말랑 Bold"/>
                        </a:rPr>
                        <a:t>26.</a:t>
                      </a:r>
                      <a:r>
                        <a:rPr sz="1400" b="1" spc="-114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9.</a:t>
                      </a:r>
                      <a:r>
                        <a:rPr sz="1400" b="1" spc="-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10.(목)</a:t>
                      </a:r>
                      <a:r>
                        <a:rPr sz="1400" b="1" spc="-4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14:00</a:t>
                      </a:r>
                      <a:r>
                        <a:rPr sz="1400" b="1" spc="-1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400" b="1" spc="-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9.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11.(금)</a:t>
                      </a:r>
                      <a:r>
                        <a:rPr sz="1400" b="1" spc="-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낮</a:t>
                      </a:r>
                      <a:r>
                        <a:rPr sz="1400" b="1" spc="-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12:00</a:t>
                      </a:r>
                      <a:endParaRPr sz="1400" dirty="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pSp>
        <p:nvGrpSpPr>
          <p:cNvPr id="6" name="object 6"/>
          <p:cNvGrpSpPr/>
          <p:nvPr/>
        </p:nvGrpSpPr>
        <p:grpSpPr>
          <a:xfrm>
            <a:off x="65531" y="1523"/>
            <a:ext cx="1359535" cy="979805"/>
            <a:chOff x="65531" y="1523"/>
            <a:chExt cx="1359535" cy="979805"/>
          </a:xfrm>
        </p:grpSpPr>
        <p:sp>
          <p:nvSpPr>
            <p:cNvPr id="7" name="object 7"/>
            <p:cNvSpPr/>
            <p:nvPr/>
          </p:nvSpPr>
          <p:spPr>
            <a:xfrm>
              <a:off x="65531" y="1523"/>
              <a:ext cx="1359535" cy="979805"/>
            </a:xfrm>
            <a:custGeom>
              <a:avLst/>
              <a:gdLst/>
              <a:ahLst/>
              <a:cxnLst/>
              <a:rect l="l" t="t" r="r" b="b"/>
              <a:pathLst>
                <a:path w="1359535" h="979805">
                  <a:moveTo>
                    <a:pt x="1359281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9281" y="979424"/>
                  </a:lnTo>
                  <a:lnTo>
                    <a:pt x="1359281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5260" y="156971"/>
              <a:ext cx="969263" cy="676655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9351644" y="6592620"/>
            <a:ext cx="116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FFFF"/>
                </a:solidFill>
                <a:latin typeface="Cambria"/>
                <a:cs typeface="Cambria"/>
              </a:rPr>
              <a:t>2</a:t>
            </a:r>
            <a:endParaRPr sz="1200">
              <a:latin typeface="Cambria"/>
              <a:cs typeface="Cambr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5357" y="6616700"/>
            <a:ext cx="77533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solidFill>
                  <a:srgbClr val="FFFFFF"/>
                </a:solidFill>
                <a:latin typeface="바탕"/>
                <a:cs typeface="바탕"/>
              </a:rPr>
              <a:t>수강신청안내</a:t>
            </a:r>
            <a:endParaRPr sz="1000">
              <a:latin typeface="바탕"/>
              <a:cs typeface="바탕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43127"/>
            <a:ext cx="9905999" cy="557174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1064260"/>
            <a:chOff x="0" y="0"/>
            <a:chExt cx="9906000" cy="1064260"/>
          </a:xfrm>
        </p:grpSpPr>
        <p:sp>
          <p:nvSpPr>
            <p:cNvPr id="3" name="object 3"/>
            <p:cNvSpPr/>
            <p:nvPr/>
          </p:nvSpPr>
          <p:spPr>
            <a:xfrm>
              <a:off x="0" y="1523"/>
              <a:ext cx="9906000" cy="979805"/>
            </a:xfrm>
            <a:custGeom>
              <a:avLst/>
              <a:gdLst/>
              <a:ahLst/>
              <a:cxnLst/>
              <a:rect l="l" t="t" r="r" b="b"/>
              <a:pathLst>
                <a:path w="9906000" h="979805">
                  <a:moveTo>
                    <a:pt x="1353312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3312" y="979424"/>
                  </a:lnTo>
                  <a:lnTo>
                    <a:pt x="1353312" y="0"/>
                  </a:lnTo>
                  <a:close/>
                </a:path>
                <a:path w="9906000" h="979805">
                  <a:moveTo>
                    <a:pt x="9906000" y="0"/>
                  </a:moveTo>
                  <a:lnTo>
                    <a:pt x="8552688" y="0"/>
                  </a:lnTo>
                  <a:lnTo>
                    <a:pt x="8552688" y="979424"/>
                  </a:lnTo>
                  <a:lnTo>
                    <a:pt x="9906000" y="979424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59552" y="5423915"/>
            <a:ext cx="2951988" cy="236219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68655" rIns="0" bIns="0" rtlCol="0">
            <a:spAutoFit/>
          </a:bodyPr>
          <a:lstStyle/>
          <a:p>
            <a:pPr marL="1327785">
              <a:lnSpc>
                <a:spcPct val="100000"/>
              </a:lnSpc>
              <a:spcBef>
                <a:spcPts val="95"/>
              </a:spcBef>
            </a:pPr>
            <a:r>
              <a:rPr sz="2800" dirty="0"/>
              <a:t>2026~5학년도</a:t>
            </a:r>
            <a:r>
              <a:rPr sz="2800" spc="-85" dirty="0"/>
              <a:t> </a:t>
            </a:r>
            <a:r>
              <a:rPr sz="2800" dirty="0"/>
              <a:t>신입생</a:t>
            </a:r>
            <a:r>
              <a:rPr sz="2800" spc="-110" dirty="0"/>
              <a:t> </a:t>
            </a:r>
            <a:r>
              <a:rPr sz="2800" dirty="0"/>
              <a:t>수강신청</a:t>
            </a:r>
            <a:r>
              <a:rPr sz="2800" spc="-120" dirty="0"/>
              <a:t> </a:t>
            </a:r>
            <a:r>
              <a:rPr sz="2800" dirty="0"/>
              <a:t>가능</a:t>
            </a:r>
            <a:r>
              <a:rPr sz="2800" spc="-120" dirty="0"/>
              <a:t> </a:t>
            </a:r>
            <a:r>
              <a:rPr sz="2800" spc="-25" dirty="0"/>
              <a:t>학점</a:t>
            </a:r>
            <a:endParaRPr sz="2800"/>
          </a:p>
        </p:txBody>
      </p:sp>
      <p:grpSp>
        <p:nvGrpSpPr>
          <p:cNvPr id="7" name="object 7"/>
          <p:cNvGrpSpPr/>
          <p:nvPr/>
        </p:nvGrpSpPr>
        <p:grpSpPr>
          <a:xfrm>
            <a:off x="1734311" y="1002791"/>
            <a:ext cx="6563995" cy="360045"/>
            <a:chOff x="1734311" y="1002791"/>
            <a:chExt cx="6563995" cy="360045"/>
          </a:xfrm>
        </p:grpSpPr>
        <p:sp>
          <p:nvSpPr>
            <p:cNvPr id="8" name="object 8"/>
            <p:cNvSpPr/>
            <p:nvPr/>
          </p:nvSpPr>
          <p:spPr>
            <a:xfrm>
              <a:off x="1753361" y="1021841"/>
              <a:ext cx="6525895" cy="321945"/>
            </a:xfrm>
            <a:custGeom>
              <a:avLst/>
              <a:gdLst/>
              <a:ahLst/>
              <a:cxnLst/>
              <a:rect l="l" t="t" r="r" b="b"/>
              <a:pathLst>
                <a:path w="6525895" h="321944">
                  <a:moveTo>
                    <a:pt x="6465823" y="0"/>
                  </a:moveTo>
                  <a:lnTo>
                    <a:pt x="59943" y="0"/>
                  </a:lnTo>
                  <a:lnTo>
                    <a:pt x="36575" y="4191"/>
                  </a:lnTo>
                  <a:lnTo>
                    <a:pt x="17525" y="15621"/>
                  </a:lnTo>
                  <a:lnTo>
                    <a:pt x="4699" y="32766"/>
                  </a:lnTo>
                  <a:lnTo>
                    <a:pt x="0" y="53594"/>
                  </a:lnTo>
                  <a:lnTo>
                    <a:pt x="0" y="267970"/>
                  </a:lnTo>
                  <a:lnTo>
                    <a:pt x="4699" y="288798"/>
                  </a:lnTo>
                  <a:lnTo>
                    <a:pt x="17525" y="305943"/>
                  </a:lnTo>
                  <a:lnTo>
                    <a:pt x="36575" y="317373"/>
                  </a:lnTo>
                  <a:lnTo>
                    <a:pt x="59943" y="321563"/>
                  </a:lnTo>
                  <a:lnTo>
                    <a:pt x="6465823" y="321563"/>
                  </a:lnTo>
                  <a:lnTo>
                    <a:pt x="6489192" y="317373"/>
                  </a:lnTo>
                  <a:lnTo>
                    <a:pt x="6508242" y="305943"/>
                  </a:lnTo>
                  <a:lnTo>
                    <a:pt x="6521069" y="288798"/>
                  </a:lnTo>
                  <a:lnTo>
                    <a:pt x="6525767" y="267970"/>
                  </a:lnTo>
                  <a:lnTo>
                    <a:pt x="6525767" y="53594"/>
                  </a:lnTo>
                  <a:lnTo>
                    <a:pt x="6521069" y="32766"/>
                  </a:lnTo>
                  <a:lnTo>
                    <a:pt x="6508242" y="15621"/>
                  </a:lnTo>
                  <a:lnTo>
                    <a:pt x="6489192" y="4191"/>
                  </a:lnTo>
                  <a:lnTo>
                    <a:pt x="6465823" y="0"/>
                  </a:lnTo>
                  <a:close/>
                </a:path>
              </a:pathLst>
            </a:custGeom>
            <a:solidFill>
              <a:srgbClr val="B7DE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753361" y="1021841"/>
              <a:ext cx="6525895" cy="321945"/>
            </a:xfrm>
            <a:custGeom>
              <a:avLst/>
              <a:gdLst/>
              <a:ahLst/>
              <a:cxnLst/>
              <a:rect l="l" t="t" r="r" b="b"/>
              <a:pathLst>
                <a:path w="6525895" h="321944">
                  <a:moveTo>
                    <a:pt x="0" y="53594"/>
                  </a:moveTo>
                  <a:lnTo>
                    <a:pt x="4699" y="32766"/>
                  </a:lnTo>
                  <a:lnTo>
                    <a:pt x="17525" y="15621"/>
                  </a:lnTo>
                  <a:lnTo>
                    <a:pt x="36575" y="4191"/>
                  </a:lnTo>
                  <a:lnTo>
                    <a:pt x="59943" y="0"/>
                  </a:lnTo>
                  <a:lnTo>
                    <a:pt x="6465823" y="0"/>
                  </a:lnTo>
                  <a:lnTo>
                    <a:pt x="6489192" y="4191"/>
                  </a:lnTo>
                  <a:lnTo>
                    <a:pt x="6508242" y="15621"/>
                  </a:lnTo>
                  <a:lnTo>
                    <a:pt x="6521069" y="32766"/>
                  </a:lnTo>
                  <a:lnTo>
                    <a:pt x="6525767" y="53594"/>
                  </a:lnTo>
                  <a:lnTo>
                    <a:pt x="6525767" y="267970"/>
                  </a:lnTo>
                  <a:lnTo>
                    <a:pt x="6521069" y="288798"/>
                  </a:lnTo>
                  <a:lnTo>
                    <a:pt x="6508242" y="305943"/>
                  </a:lnTo>
                  <a:lnTo>
                    <a:pt x="6489192" y="317373"/>
                  </a:lnTo>
                  <a:lnTo>
                    <a:pt x="6465823" y="321563"/>
                  </a:lnTo>
                  <a:lnTo>
                    <a:pt x="59943" y="321563"/>
                  </a:lnTo>
                  <a:lnTo>
                    <a:pt x="36575" y="317373"/>
                  </a:lnTo>
                  <a:lnTo>
                    <a:pt x="17525" y="305943"/>
                  </a:lnTo>
                  <a:lnTo>
                    <a:pt x="4699" y="288798"/>
                  </a:lnTo>
                  <a:lnTo>
                    <a:pt x="0" y="267970"/>
                  </a:lnTo>
                  <a:lnTo>
                    <a:pt x="0" y="53594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2276348" y="1032509"/>
            <a:ext cx="461708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latin typeface="한컴 말랑말랑 Bold"/>
                <a:cs typeface="한컴 말랑말랑 Bold"/>
              </a:rPr>
              <a:t>학기당</a:t>
            </a:r>
            <a:r>
              <a:rPr sz="1400" b="1" spc="-155" dirty="0">
                <a:latin typeface="한컴 말랑말랑 Bold"/>
                <a:cs typeface="한컴 말랑말랑 Bold"/>
              </a:rPr>
              <a:t> </a:t>
            </a:r>
            <a:r>
              <a:rPr sz="1400" b="1" dirty="0">
                <a:latin typeface="한컴 말랑말랑 Bold"/>
                <a:cs typeface="한컴 말랑말랑 Bold"/>
              </a:rPr>
              <a:t>수강</a:t>
            </a:r>
            <a:r>
              <a:rPr sz="1400" b="1" spc="-160" dirty="0">
                <a:latin typeface="한컴 말랑말랑 Bold"/>
                <a:cs typeface="한컴 말랑말랑 Bold"/>
              </a:rPr>
              <a:t> </a:t>
            </a:r>
            <a:r>
              <a:rPr sz="1400" b="1" spc="-10" dirty="0">
                <a:latin typeface="한컴 말랑말랑 Bold"/>
                <a:cs typeface="한컴 말랑말랑 Bold"/>
              </a:rPr>
              <a:t>신청학점</a:t>
            </a:r>
            <a:r>
              <a:rPr sz="1400" b="1" spc="-145" dirty="0">
                <a:latin typeface="한컴 말랑말랑 Bold"/>
                <a:cs typeface="한컴 말랑말랑 Bold"/>
              </a:rPr>
              <a:t> </a:t>
            </a:r>
            <a:r>
              <a:rPr sz="1400" b="1" dirty="0">
                <a:latin typeface="한컴 말랑말랑 Bold"/>
                <a:cs typeface="한컴 말랑말랑 Bold"/>
              </a:rPr>
              <a:t>:</a:t>
            </a:r>
            <a:r>
              <a:rPr sz="1400" b="1" spc="-5" dirty="0">
                <a:latin typeface="한컴 말랑말랑 Bold"/>
                <a:cs typeface="한컴 말랑말랑 Bold"/>
              </a:rPr>
              <a:t> </a:t>
            </a:r>
            <a:r>
              <a:rPr sz="1400" b="1" dirty="0">
                <a:latin typeface="한컴 말랑말랑 Bold"/>
                <a:cs typeface="한컴 말랑말랑 Bold"/>
              </a:rPr>
              <a:t>최저</a:t>
            </a:r>
            <a:r>
              <a:rPr sz="1400" b="1" spc="-145" dirty="0">
                <a:latin typeface="한컴 말랑말랑 Bold"/>
                <a:cs typeface="한컴 말랑말랑 Bold"/>
              </a:rPr>
              <a:t> </a:t>
            </a:r>
            <a:r>
              <a:rPr sz="1400" b="1" spc="-20" dirty="0">
                <a:latin typeface="한컴 말랑말랑 Bold"/>
                <a:cs typeface="한컴 말랑말랑 Bold"/>
              </a:rPr>
              <a:t>6학점,</a:t>
            </a:r>
            <a:r>
              <a:rPr sz="1400" b="1" spc="15" dirty="0">
                <a:latin typeface="한컴 말랑말랑 Bold"/>
                <a:cs typeface="한컴 말랑말랑 Bold"/>
              </a:rPr>
              <a:t> </a:t>
            </a:r>
            <a:r>
              <a:rPr sz="1400" b="1" dirty="0">
                <a:latin typeface="한컴 말랑말랑 Bold"/>
                <a:cs typeface="한컴 말랑말랑 Bold"/>
              </a:rPr>
              <a:t>최고</a:t>
            </a:r>
            <a:r>
              <a:rPr sz="1400" b="1" spc="-160" dirty="0">
                <a:latin typeface="한컴 말랑말랑 Bold"/>
                <a:cs typeface="한컴 말랑말랑 Bold"/>
              </a:rPr>
              <a:t> </a:t>
            </a:r>
            <a:r>
              <a:rPr sz="1400" b="1" spc="-10" dirty="0">
                <a:latin typeface="한컴 말랑말랑 Bold"/>
                <a:cs typeface="한컴 말랑말랑 Bold"/>
              </a:rPr>
              <a:t>18학점</a:t>
            </a:r>
            <a:r>
              <a:rPr sz="1400" b="1" spc="-160" dirty="0">
                <a:latin typeface="한컴 말랑말랑 Bold"/>
                <a:cs typeface="한컴 말랑말랑 Bold"/>
              </a:rPr>
              <a:t> </a:t>
            </a:r>
            <a:r>
              <a:rPr sz="1400" b="1" spc="-15" dirty="0">
                <a:latin typeface="한컴 말랑말랑 Bold"/>
                <a:cs typeface="한컴 말랑말랑 Bold"/>
              </a:rPr>
              <a:t>~25학점까지</a:t>
            </a:r>
            <a:r>
              <a:rPr sz="1400" b="1" spc="-145" dirty="0">
                <a:latin typeface="한컴 말랑말랑 Bold"/>
                <a:cs typeface="한컴 말랑말랑 Bold"/>
              </a:rPr>
              <a:t> </a:t>
            </a:r>
            <a:r>
              <a:rPr sz="1400" b="1" spc="-25" dirty="0">
                <a:latin typeface="한컴 말랑말랑 Bold"/>
                <a:cs typeface="한컴 말랑말랑 Bold"/>
              </a:rPr>
              <a:t>신청</a:t>
            </a:r>
            <a:endParaRPr sz="1400">
              <a:latin typeface="한컴 말랑말랑 Bold"/>
              <a:cs typeface="한컴 말랑말랑 Bold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576072" y="1376680"/>
          <a:ext cx="8566149" cy="39846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6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5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30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3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5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2430">
                <a:tc rowSpan="1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13335">
                        <a:lnSpc>
                          <a:spcPct val="100000"/>
                        </a:lnSpc>
                      </a:pPr>
                      <a:r>
                        <a:rPr sz="2000" b="1" spc="-10" dirty="0">
                          <a:latin typeface="한컴 말랑말랑 Bold"/>
                          <a:cs typeface="한컴 말랑말랑 Bold"/>
                        </a:rPr>
                        <a:t>2026~5</a:t>
                      </a:r>
                      <a:endParaRPr sz="2000">
                        <a:latin typeface="한컴 말랑말랑 Bold"/>
                        <a:cs typeface="한컴 말랑말랑 Bold"/>
                      </a:endParaRPr>
                    </a:p>
                    <a:p>
                      <a:pPr marL="142875">
                        <a:lnSpc>
                          <a:spcPct val="100000"/>
                        </a:lnSpc>
                        <a:spcBef>
                          <a:spcPts val="2005"/>
                        </a:spcBef>
                      </a:pPr>
                      <a:r>
                        <a:rPr sz="2000" b="1" spc="-25" dirty="0">
                          <a:latin typeface="한컴 말랑말랑 Bold"/>
                          <a:cs typeface="한컴 말랑말랑 Bold"/>
                        </a:rPr>
                        <a:t>학년도</a:t>
                      </a:r>
                      <a:endParaRPr sz="2000">
                        <a:latin typeface="한컴 말랑말랑 Bold"/>
                        <a:cs typeface="한컴 말랑말랑 Bold"/>
                      </a:endParaRPr>
                    </a:p>
                    <a:p>
                      <a:pPr marL="13716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b="1" spc="-25" dirty="0">
                          <a:latin typeface="한컴 말랑말랑 Bold"/>
                          <a:cs typeface="한컴 말랑말랑 Bold"/>
                        </a:rPr>
                        <a:t>신입생</a:t>
                      </a:r>
                      <a:endParaRPr sz="20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25463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졸업학점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학과대상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1학기(상한)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74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2학기(상한)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74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연간(상한)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74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2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29273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120학점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01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일반학과(부),미래융합대학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18학점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01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18학점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01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36학점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01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501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291465">
                        <a:lnSpc>
                          <a:spcPct val="100000"/>
                        </a:lnSpc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130학점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508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1785" marR="302895" indent="-63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작업치료학과, 물리치료학과,응급구조학과,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간호학과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19학점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508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19학점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508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38학점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508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92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289560">
                        <a:lnSpc>
                          <a:spcPct val="100000"/>
                        </a:lnSpc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140학점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사범대학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21학점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18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19학점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511809">
                        <a:lnSpc>
                          <a:spcPct val="100000"/>
                        </a:lnSpc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40학점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92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19학점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21학점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92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92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291465">
                        <a:lnSpc>
                          <a:spcPct val="100000"/>
                        </a:lnSpc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160학점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223520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한약학과,</a:t>
                      </a:r>
                      <a:r>
                        <a:rPr sz="1400" b="1" spc="-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한의예과,</a:t>
                      </a:r>
                      <a:r>
                        <a:rPr sz="1400" b="1" spc="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한의학과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22학점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18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24학점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518159">
                        <a:lnSpc>
                          <a:spcPct val="100000"/>
                        </a:lnSpc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46학점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92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24학점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22학점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92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23학점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23학점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92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29718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166학점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약학과(2+4년제)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5461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25학점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25학점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50학점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92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280670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243학점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약학과(6년제)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55244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25학점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25학점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50학점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381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547116" y="5542788"/>
            <a:ext cx="8557260" cy="836930"/>
          </a:xfrm>
          <a:prstGeom prst="rect">
            <a:avLst/>
          </a:prstGeom>
          <a:solidFill>
            <a:srgbClr val="DBECF4"/>
          </a:solidFill>
        </p:spPr>
        <p:txBody>
          <a:bodyPr vert="horz" wrap="square" lIns="0" tIns="43815" rIns="0" bIns="0" rtlCol="0">
            <a:spAutoFit/>
          </a:bodyPr>
          <a:lstStyle/>
          <a:p>
            <a:pPr marL="433070" indent="-342265">
              <a:lnSpc>
                <a:spcPct val="100000"/>
              </a:lnSpc>
              <a:spcBef>
                <a:spcPts val="345"/>
              </a:spcBef>
              <a:buFont typeface="Wingdings"/>
              <a:buChar char=""/>
              <a:tabLst>
                <a:tab pos="433070" algn="l"/>
                <a:tab pos="433705" algn="l"/>
              </a:tabLst>
            </a:pPr>
            <a:r>
              <a:rPr sz="1200" b="1" dirty="0">
                <a:latin typeface="한컴 말랑말랑 Bold"/>
                <a:cs typeface="한컴 말랑말랑 Bold"/>
              </a:rPr>
              <a:t>성적</a:t>
            </a:r>
            <a:r>
              <a:rPr sz="1200" b="1" spc="-90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우수자:</a:t>
            </a:r>
            <a:r>
              <a:rPr sz="1200" b="1" spc="-7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직전</a:t>
            </a:r>
            <a:r>
              <a:rPr sz="1200" b="1" spc="-8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학기</a:t>
            </a:r>
            <a:r>
              <a:rPr sz="1200" b="1" spc="-7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평균</a:t>
            </a:r>
            <a:r>
              <a:rPr sz="1200" b="1" spc="-75" dirty="0">
                <a:latin typeface="한컴 말랑말랑 Bold"/>
                <a:cs typeface="한컴 말랑말랑 Bold"/>
              </a:rPr>
              <a:t> </a:t>
            </a:r>
            <a:r>
              <a:rPr sz="1200" b="1" spc="-10" dirty="0">
                <a:latin typeface="한컴 말랑말랑 Bold"/>
                <a:cs typeface="한컴 말랑말랑 Bold"/>
              </a:rPr>
              <a:t>92점</a:t>
            </a:r>
            <a:r>
              <a:rPr sz="1200" b="1" spc="-55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🕔상인</a:t>
            </a:r>
            <a:r>
              <a:rPr sz="1200" b="1" spc="-7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자는</a:t>
            </a:r>
            <a:r>
              <a:rPr sz="1200" b="1" spc="-65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3학점</a:t>
            </a:r>
            <a:r>
              <a:rPr sz="1200" b="1" spc="-7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추가</a:t>
            </a:r>
            <a:r>
              <a:rPr sz="1200" b="1" spc="-65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수강신청</a:t>
            </a:r>
            <a:r>
              <a:rPr sz="1200" b="1" spc="-75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가능</a:t>
            </a:r>
            <a:endParaRPr sz="1200">
              <a:latin typeface="한컴 말랑말랑 Bold"/>
              <a:cs typeface="한컴 말랑말랑 Bold"/>
            </a:endParaRPr>
          </a:p>
          <a:p>
            <a:pPr marL="433070" indent="-342265">
              <a:lnSpc>
                <a:spcPct val="100000"/>
              </a:lnSpc>
              <a:spcBef>
                <a:spcPts val="395"/>
              </a:spcBef>
              <a:buFont typeface="Wingdings"/>
              <a:buChar char=""/>
              <a:tabLst>
                <a:tab pos="433070" algn="l"/>
                <a:tab pos="433705" algn="l"/>
              </a:tabLst>
            </a:pPr>
            <a:r>
              <a:rPr sz="1200" b="1" dirty="0">
                <a:latin typeface="한컴 말랑말랑 Bold"/>
                <a:cs typeface="한컴 말랑말랑 Bold"/>
              </a:rPr>
              <a:t>성적</a:t>
            </a:r>
            <a:r>
              <a:rPr sz="1200" b="1" spc="-65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경고자:</a:t>
            </a:r>
            <a:r>
              <a:rPr sz="1200" b="1" spc="-6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졸업</a:t>
            </a:r>
            <a:r>
              <a:rPr sz="1200" b="1" spc="-40" dirty="0">
                <a:latin typeface="한컴 말랑말랑 Bold"/>
                <a:cs typeface="한컴 말랑말랑 Bold"/>
              </a:rPr>
              <a:t> </a:t>
            </a:r>
            <a:r>
              <a:rPr sz="1200" b="1" spc="-45" dirty="0">
                <a:latin typeface="한컴 말랑말랑 Bold"/>
                <a:cs typeface="한컴 말랑말랑 Bold"/>
              </a:rPr>
              <a:t>🕔수학점🕔</a:t>
            </a:r>
            <a:r>
              <a:rPr sz="1200" b="1" spc="-60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130</a:t>
            </a:r>
            <a:r>
              <a:rPr sz="1200" b="1" spc="-7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학점</a:t>
            </a:r>
            <a:r>
              <a:rPr sz="1200" b="1" spc="-50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미만인</a:t>
            </a:r>
            <a:r>
              <a:rPr sz="1200" b="1" spc="-65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학과의</a:t>
            </a:r>
            <a:r>
              <a:rPr sz="1200" b="1" spc="-75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직전학기</a:t>
            </a:r>
            <a:r>
              <a:rPr sz="1200" b="1" spc="-7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평균</a:t>
            </a:r>
            <a:r>
              <a:rPr sz="1200" b="1" spc="-50" dirty="0">
                <a:latin typeface="한컴 말랑말랑 Bold"/>
                <a:cs typeface="한컴 말랑말랑 Bold"/>
              </a:rPr>
              <a:t> </a:t>
            </a:r>
            <a:r>
              <a:rPr sz="1200" b="1" spc="-30" dirty="0">
                <a:latin typeface="한컴 말랑말랑 Bold"/>
                <a:cs typeface="한컴 말랑말랑 Bold"/>
              </a:rPr>
              <a:t>65미만인자는</a:t>
            </a:r>
            <a:r>
              <a:rPr sz="1200" b="1" spc="-8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최대</a:t>
            </a:r>
            <a:r>
              <a:rPr sz="1200" b="1" spc="-55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14학점</a:t>
            </a:r>
            <a:r>
              <a:rPr sz="1200" b="1" spc="-6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까지</a:t>
            </a:r>
            <a:r>
              <a:rPr sz="1200" b="1" spc="-60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수강신청</a:t>
            </a:r>
            <a:r>
              <a:rPr sz="1200" b="1" spc="-60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제한</a:t>
            </a:r>
            <a:endParaRPr sz="1200">
              <a:latin typeface="한컴 말랑말랑 Bold"/>
              <a:cs typeface="한컴 말랑말랑 Bold"/>
            </a:endParaRPr>
          </a:p>
          <a:p>
            <a:pPr marL="358140" marR="86360" indent="91440">
              <a:lnSpc>
                <a:spcPct val="100000"/>
              </a:lnSpc>
            </a:pPr>
            <a:r>
              <a:rPr sz="1200" b="1" dirty="0">
                <a:latin typeface="한컴 말랑말랑 Bold"/>
                <a:cs typeface="한컴 말랑말랑 Bold"/>
              </a:rPr>
              <a:t>(단,</a:t>
            </a:r>
            <a:r>
              <a:rPr sz="1200" b="1" spc="-2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졸업학점🕔</a:t>
            </a:r>
            <a:r>
              <a:rPr sz="1200" b="1" spc="-2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130학점</a:t>
            </a:r>
            <a:r>
              <a:rPr sz="1200" b="1" spc="-3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🕔상</a:t>
            </a:r>
            <a:r>
              <a:rPr sz="1200" b="1" spc="-3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160미만인</a:t>
            </a:r>
            <a:r>
              <a:rPr sz="1200" b="1" spc="-2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학과는</a:t>
            </a:r>
            <a:r>
              <a:rPr sz="1200" b="1" spc="-3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15학점까지,</a:t>
            </a:r>
            <a:r>
              <a:rPr sz="1200" b="1" spc="-1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160학점</a:t>
            </a:r>
            <a:r>
              <a:rPr sz="1200" b="1" spc="-2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🕔상</a:t>
            </a:r>
            <a:r>
              <a:rPr sz="1200" b="1" spc="-3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166학점</a:t>
            </a:r>
            <a:r>
              <a:rPr sz="1200" b="1" spc="-2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미만인</a:t>
            </a:r>
            <a:r>
              <a:rPr sz="1200" b="1" spc="-3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학과는</a:t>
            </a:r>
            <a:r>
              <a:rPr sz="1200" b="1" spc="-2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18학점,</a:t>
            </a:r>
            <a:r>
              <a:rPr sz="1200" b="1" spc="-3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166학점</a:t>
            </a:r>
            <a:r>
              <a:rPr sz="1200" b="1" spc="-1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🕔상인</a:t>
            </a:r>
            <a:r>
              <a:rPr sz="1200" b="1" spc="-40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학과는 </a:t>
            </a:r>
            <a:r>
              <a:rPr sz="1200" b="1" dirty="0">
                <a:latin typeface="한컴 말랑말랑 Bold"/>
                <a:cs typeface="한컴 말랑말랑 Bold"/>
              </a:rPr>
              <a:t>최대</a:t>
            </a:r>
            <a:r>
              <a:rPr sz="1200" b="1" spc="-2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20학점까지</a:t>
            </a:r>
            <a:r>
              <a:rPr sz="1200" b="1" spc="-3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제한</a:t>
            </a:r>
            <a:r>
              <a:rPr sz="1200" b="1" spc="-5" dirty="0">
                <a:latin typeface="한컴 말랑말랑 Bold"/>
                <a:cs typeface="한컴 말랑말랑 Bold"/>
              </a:rPr>
              <a:t> </a:t>
            </a:r>
            <a:r>
              <a:rPr sz="1200" b="1" spc="-50" dirty="0">
                <a:latin typeface="한컴 말랑말랑 Bold"/>
                <a:cs typeface="한컴 말랑말랑 Bold"/>
              </a:rPr>
              <a:t>)</a:t>
            </a:r>
            <a:endParaRPr sz="1200">
              <a:latin typeface="한컴 말랑말랑 Bold"/>
              <a:cs typeface="한컴 말랑말랑 Bold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9144" y="6539483"/>
            <a:ext cx="2575560" cy="312420"/>
          </a:xfrm>
          <a:custGeom>
            <a:avLst/>
            <a:gdLst/>
            <a:ahLst/>
            <a:cxnLst/>
            <a:rect l="l" t="t" r="r" b="b"/>
            <a:pathLst>
              <a:path w="2575560" h="312420">
                <a:moveTo>
                  <a:pt x="2575560" y="0"/>
                </a:moveTo>
                <a:lnTo>
                  <a:pt x="0" y="0"/>
                </a:lnTo>
                <a:lnTo>
                  <a:pt x="0" y="312420"/>
                </a:lnTo>
                <a:lnTo>
                  <a:pt x="2575560" y="312420"/>
                </a:lnTo>
                <a:lnTo>
                  <a:pt x="2575560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dirty="0">
                <a:latin typeface="Cambria"/>
                <a:cs typeface="Cambria"/>
              </a:rPr>
              <a:t>4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1064260"/>
            <a:chOff x="0" y="0"/>
            <a:chExt cx="9906000" cy="1064260"/>
          </a:xfrm>
        </p:grpSpPr>
        <p:sp>
          <p:nvSpPr>
            <p:cNvPr id="3" name="object 3"/>
            <p:cNvSpPr/>
            <p:nvPr/>
          </p:nvSpPr>
          <p:spPr>
            <a:xfrm>
              <a:off x="0" y="1523"/>
              <a:ext cx="9906000" cy="979805"/>
            </a:xfrm>
            <a:custGeom>
              <a:avLst/>
              <a:gdLst/>
              <a:ahLst/>
              <a:cxnLst/>
              <a:rect l="l" t="t" r="r" b="b"/>
              <a:pathLst>
                <a:path w="9906000" h="979805">
                  <a:moveTo>
                    <a:pt x="1353312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3312" y="979424"/>
                  </a:lnTo>
                  <a:lnTo>
                    <a:pt x="1353312" y="0"/>
                  </a:lnTo>
                  <a:close/>
                </a:path>
                <a:path w="9906000" h="979805">
                  <a:moveTo>
                    <a:pt x="9906000" y="0"/>
                  </a:moveTo>
                  <a:lnTo>
                    <a:pt x="8552688" y="0"/>
                  </a:lnTo>
                  <a:lnTo>
                    <a:pt x="8552688" y="979424"/>
                  </a:lnTo>
                  <a:lnTo>
                    <a:pt x="9906000" y="979424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59552" y="5423915"/>
            <a:ext cx="2951988" cy="236219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dirty="0"/>
              <a:t>~2024학년도</a:t>
            </a:r>
            <a:r>
              <a:rPr spc="-50" dirty="0"/>
              <a:t> </a:t>
            </a:r>
            <a:r>
              <a:rPr dirty="0"/>
              <a:t>신입생</a:t>
            </a:r>
            <a:r>
              <a:rPr spc="-15" dirty="0"/>
              <a:t> </a:t>
            </a:r>
            <a:r>
              <a:rPr dirty="0"/>
              <a:t>수강신청</a:t>
            </a:r>
            <a:r>
              <a:rPr spc="-60" dirty="0"/>
              <a:t> </a:t>
            </a:r>
            <a:r>
              <a:rPr dirty="0"/>
              <a:t>가능</a:t>
            </a:r>
            <a:r>
              <a:rPr spc="-10" dirty="0"/>
              <a:t> </a:t>
            </a:r>
            <a:r>
              <a:rPr spc="-25" dirty="0"/>
              <a:t>학점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1691639" y="998219"/>
            <a:ext cx="6530340" cy="396240"/>
            <a:chOff x="1691639" y="998219"/>
            <a:chExt cx="6530340" cy="396240"/>
          </a:xfrm>
        </p:grpSpPr>
        <p:sp>
          <p:nvSpPr>
            <p:cNvPr id="8" name="object 8"/>
            <p:cNvSpPr/>
            <p:nvPr/>
          </p:nvSpPr>
          <p:spPr>
            <a:xfrm>
              <a:off x="1709928" y="1016507"/>
              <a:ext cx="6493510" cy="359410"/>
            </a:xfrm>
            <a:custGeom>
              <a:avLst/>
              <a:gdLst/>
              <a:ahLst/>
              <a:cxnLst/>
              <a:rect l="l" t="t" r="r" b="b"/>
              <a:pathLst>
                <a:path w="6493509" h="359409">
                  <a:moveTo>
                    <a:pt x="6493002" y="60452"/>
                  </a:moveTo>
                  <a:lnTo>
                    <a:pt x="6488303" y="37211"/>
                  </a:lnTo>
                  <a:lnTo>
                    <a:pt x="6475476" y="18161"/>
                  </a:lnTo>
                  <a:lnTo>
                    <a:pt x="6475019" y="17856"/>
                  </a:lnTo>
                  <a:lnTo>
                    <a:pt x="6474714" y="17399"/>
                  </a:lnTo>
                  <a:lnTo>
                    <a:pt x="6455791" y="4699"/>
                  </a:lnTo>
                  <a:lnTo>
                    <a:pt x="6432550" y="0"/>
                  </a:lnTo>
                  <a:lnTo>
                    <a:pt x="59690" y="0"/>
                  </a:lnTo>
                  <a:lnTo>
                    <a:pt x="36449" y="4699"/>
                  </a:lnTo>
                  <a:lnTo>
                    <a:pt x="17399" y="17399"/>
                  </a:lnTo>
                  <a:lnTo>
                    <a:pt x="4699" y="36449"/>
                  </a:lnTo>
                  <a:lnTo>
                    <a:pt x="0" y="59690"/>
                  </a:lnTo>
                  <a:lnTo>
                    <a:pt x="0" y="298450"/>
                  </a:lnTo>
                  <a:lnTo>
                    <a:pt x="4699" y="321691"/>
                  </a:lnTo>
                  <a:lnTo>
                    <a:pt x="17399" y="340614"/>
                  </a:lnTo>
                  <a:lnTo>
                    <a:pt x="17856" y="340931"/>
                  </a:lnTo>
                  <a:lnTo>
                    <a:pt x="18161" y="341376"/>
                  </a:lnTo>
                  <a:lnTo>
                    <a:pt x="37211" y="354203"/>
                  </a:lnTo>
                  <a:lnTo>
                    <a:pt x="60452" y="358902"/>
                  </a:lnTo>
                  <a:lnTo>
                    <a:pt x="6433312" y="358902"/>
                  </a:lnTo>
                  <a:lnTo>
                    <a:pt x="6456553" y="354203"/>
                  </a:lnTo>
                  <a:lnTo>
                    <a:pt x="6475476" y="341376"/>
                  </a:lnTo>
                  <a:lnTo>
                    <a:pt x="6488303" y="322453"/>
                  </a:lnTo>
                  <a:lnTo>
                    <a:pt x="6493002" y="299212"/>
                  </a:lnTo>
                  <a:lnTo>
                    <a:pt x="6493002" y="60452"/>
                  </a:lnTo>
                  <a:close/>
                </a:path>
              </a:pathLst>
            </a:custGeom>
            <a:solidFill>
              <a:srgbClr val="E1DC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710689" y="1017269"/>
              <a:ext cx="6492240" cy="358140"/>
            </a:xfrm>
            <a:custGeom>
              <a:avLst/>
              <a:gdLst/>
              <a:ahLst/>
              <a:cxnLst/>
              <a:rect l="l" t="t" r="r" b="b"/>
              <a:pathLst>
                <a:path w="6492240" h="358140">
                  <a:moveTo>
                    <a:pt x="0" y="59689"/>
                  </a:moveTo>
                  <a:lnTo>
                    <a:pt x="4699" y="36449"/>
                  </a:lnTo>
                  <a:lnTo>
                    <a:pt x="17399" y="17399"/>
                  </a:lnTo>
                  <a:lnTo>
                    <a:pt x="36449" y="4699"/>
                  </a:lnTo>
                  <a:lnTo>
                    <a:pt x="59690" y="0"/>
                  </a:lnTo>
                  <a:lnTo>
                    <a:pt x="6432550" y="0"/>
                  </a:lnTo>
                  <a:lnTo>
                    <a:pt x="6455791" y="4699"/>
                  </a:lnTo>
                  <a:lnTo>
                    <a:pt x="6474714" y="17399"/>
                  </a:lnTo>
                  <a:lnTo>
                    <a:pt x="6487541" y="36449"/>
                  </a:lnTo>
                  <a:lnTo>
                    <a:pt x="6492240" y="59689"/>
                  </a:lnTo>
                  <a:lnTo>
                    <a:pt x="6492240" y="298450"/>
                  </a:lnTo>
                  <a:lnTo>
                    <a:pt x="6487541" y="321690"/>
                  </a:lnTo>
                  <a:lnTo>
                    <a:pt x="6474714" y="340613"/>
                  </a:lnTo>
                  <a:lnTo>
                    <a:pt x="6455791" y="353440"/>
                  </a:lnTo>
                  <a:lnTo>
                    <a:pt x="6432550" y="358139"/>
                  </a:lnTo>
                  <a:lnTo>
                    <a:pt x="59690" y="358139"/>
                  </a:lnTo>
                  <a:lnTo>
                    <a:pt x="36449" y="353440"/>
                  </a:lnTo>
                  <a:lnTo>
                    <a:pt x="17399" y="340613"/>
                  </a:lnTo>
                  <a:lnTo>
                    <a:pt x="4699" y="321690"/>
                  </a:lnTo>
                  <a:lnTo>
                    <a:pt x="0" y="298450"/>
                  </a:lnTo>
                  <a:lnTo>
                    <a:pt x="0" y="59689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2276348" y="1032509"/>
            <a:ext cx="4613910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latin typeface="한컴 말랑말랑 Bold"/>
                <a:cs typeface="한컴 말랑말랑 Bold"/>
              </a:rPr>
              <a:t>학기당</a:t>
            </a:r>
            <a:r>
              <a:rPr sz="1400" b="1" spc="-155" dirty="0">
                <a:latin typeface="한컴 말랑말랑 Bold"/>
                <a:cs typeface="한컴 말랑말랑 Bold"/>
              </a:rPr>
              <a:t> </a:t>
            </a:r>
            <a:r>
              <a:rPr sz="1400" b="1" dirty="0">
                <a:latin typeface="한컴 말랑말랑 Bold"/>
                <a:cs typeface="한컴 말랑말랑 Bold"/>
              </a:rPr>
              <a:t>수강</a:t>
            </a:r>
            <a:r>
              <a:rPr sz="1400" b="1" spc="-160" dirty="0">
                <a:latin typeface="한컴 말랑말랑 Bold"/>
                <a:cs typeface="한컴 말랑말랑 Bold"/>
              </a:rPr>
              <a:t> </a:t>
            </a:r>
            <a:r>
              <a:rPr sz="1400" b="1" spc="-10" dirty="0">
                <a:latin typeface="한컴 말랑말랑 Bold"/>
                <a:cs typeface="한컴 말랑말랑 Bold"/>
              </a:rPr>
              <a:t>신청학점</a:t>
            </a:r>
            <a:r>
              <a:rPr sz="1400" b="1" spc="-145" dirty="0">
                <a:latin typeface="한컴 말랑말랑 Bold"/>
                <a:cs typeface="한컴 말랑말랑 Bold"/>
              </a:rPr>
              <a:t> </a:t>
            </a:r>
            <a:r>
              <a:rPr sz="1400" b="1" dirty="0">
                <a:latin typeface="한컴 말랑말랑 Bold"/>
                <a:cs typeface="한컴 말랑말랑 Bold"/>
              </a:rPr>
              <a:t>:</a:t>
            </a:r>
            <a:r>
              <a:rPr sz="1400" b="1" spc="-25" dirty="0">
                <a:latin typeface="한컴 말랑말랑 Bold"/>
                <a:cs typeface="한컴 말랑말랑 Bold"/>
              </a:rPr>
              <a:t> </a:t>
            </a:r>
            <a:r>
              <a:rPr sz="1400" b="1" dirty="0">
                <a:latin typeface="한컴 말랑말랑 Bold"/>
                <a:cs typeface="한컴 말랑말랑 Bold"/>
              </a:rPr>
              <a:t>최저</a:t>
            </a:r>
            <a:r>
              <a:rPr sz="1400" b="1" spc="-145" dirty="0">
                <a:latin typeface="한컴 말랑말랑 Bold"/>
                <a:cs typeface="한컴 말랑말랑 Bold"/>
              </a:rPr>
              <a:t> </a:t>
            </a:r>
            <a:r>
              <a:rPr sz="1400" b="1" spc="-20" dirty="0">
                <a:latin typeface="한컴 말랑말랑 Bold"/>
                <a:cs typeface="한컴 말랑말랑 Bold"/>
              </a:rPr>
              <a:t>6학점,</a:t>
            </a:r>
            <a:r>
              <a:rPr sz="1400" b="1" spc="15" dirty="0">
                <a:latin typeface="한컴 말랑말랑 Bold"/>
                <a:cs typeface="한컴 말랑말랑 Bold"/>
              </a:rPr>
              <a:t> </a:t>
            </a:r>
            <a:r>
              <a:rPr sz="1400" b="1" dirty="0">
                <a:latin typeface="한컴 말랑말랑 Bold"/>
                <a:cs typeface="한컴 말랑말랑 Bold"/>
              </a:rPr>
              <a:t>최고</a:t>
            </a:r>
            <a:r>
              <a:rPr sz="1400" b="1" spc="-160" dirty="0">
                <a:latin typeface="한컴 말랑말랑 Bold"/>
                <a:cs typeface="한컴 말랑말랑 Bold"/>
              </a:rPr>
              <a:t> </a:t>
            </a:r>
            <a:r>
              <a:rPr sz="1400" b="1" dirty="0">
                <a:latin typeface="한컴 말랑말랑 Bold"/>
                <a:cs typeface="한컴 말랑말랑 Bold"/>
              </a:rPr>
              <a:t>19학점</a:t>
            </a:r>
            <a:r>
              <a:rPr sz="1400" b="1" spc="-170" dirty="0">
                <a:latin typeface="한컴 말랑말랑 Bold"/>
                <a:cs typeface="한컴 말랑말랑 Bold"/>
              </a:rPr>
              <a:t> </a:t>
            </a:r>
            <a:r>
              <a:rPr sz="1400" b="1" spc="-15" dirty="0">
                <a:latin typeface="한컴 말랑말랑 Bold"/>
                <a:cs typeface="한컴 말랑말랑 Bold"/>
              </a:rPr>
              <a:t>~25학점까지</a:t>
            </a:r>
            <a:r>
              <a:rPr sz="1400" b="1" spc="-145" dirty="0">
                <a:latin typeface="한컴 말랑말랑 Bold"/>
                <a:cs typeface="한컴 말랑말랑 Bold"/>
              </a:rPr>
              <a:t> </a:t>
            </a:r>
            <a:r>
              <a:rPr sz="1400" b="1" spc="-25" dirty="0">
                <a:latin typeface="한컴 말랑말랑 Bold"/>
                <a:cs typeface="한컴 말랑말랑 Bold"/>
              </a:rPr>
              <a:t>신청</a:t>
            </a:r>
            <a:endParaRPr sz="1400">
              <a:latin typeface="한컴 말랑말랑 Bold"/>
              <a:cs typeface="한컴 말랑말랑 Bold"/>
            </a:endParaRPr>
          </a:p>
        </p:txBody>
      </p:sp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576072" y="1493266"/>
          <a:ext cx="8566149" cy="40424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6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5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30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3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57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62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7030">
                <a:tc rowSpan="1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3550">
                        <a:latin typeface="Times New Roman"/>
                        <a:cs typeface="Times New Roman"/>
                      </a:endParaRPr>
                    </a:p>
                    <a:p>
                      <a:pPr marL="8826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b="1" spc="-20" dirty="0">
                          <a:latin typeface="한컴 말랑말랑 Bold"/>
                          <a:cs typeface="한컴 말랑말랑 Bold"/>
                        </a:rPr>
                        <a:t>~2024</a:t>
                      </a:r>
                      <a:endParaRPr sz="2000">
                        <a:latin typeface="한컴 말랑말랑 Bold"/>
                        <a:cs typeface="한컴 말랑말랑 Bold"/>
                      </a:endParaRPr>
                    </a:p>
                    <a:p>
                      <a:pPr marL="142875">
                        <a:lnSpc>
                          <a:spcPct val="100000"/>
                        </a:lnSpc>
                        <a:spcBef>
                          <a:spcPts val="1989"/>
                        </a:spcBef>
                      </a:pPr>
                      <a:r>
                        <a:rPr sz="2000" b="1" spc="-25" dirty="0">
                          <a:latin typeface="한컴 말랑말랑 Bold"/>
                          <a:cs typeface="한컴 말랑말랑 Bold"/>
                        </a:rPr>
                        <a:t>학년도</a:t>
                      </a:r>
                      <a:endParaRPr sz="2000">
                        <a:latin typeface="한컴 말랑말랑 Bold"/>
                        <a:cs typeface="한컴 말랑말랑 Bold"/>
                      </a:endParaRPr>
                    </a:p>
                    <a:p>
                      <a:pPr marL="13716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000" b="1" spc="-25" dirty="0">
                          <a:latin typeface="한컴 말랑말랑 Bold"/>
                          <a:cs typeface="한컴 말랑말랑 Bold"/>
                        </a:rPr>
                        <a:t>신입생</a:t>
                      </a:r>
                      <a:endParaRPr sz="20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25463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졸업학점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학과대상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08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1학기(상한)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81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2학기(상한)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81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연간(상한)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810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19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29273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120학점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74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1370">
                        <a:lnSpc>
                          <a:spcPct val="100000"/>
                        </a:lnSpc>
                        <a:spcBef>
                          <a:spcPts val="69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미래융합대학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8826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18학점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74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18학점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74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36학점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74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43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291465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130학점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2573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0" marR="408305" indent="400685">
                        <a:lnSpc>
                          <a:spcPts val="1880"/>
                        </a:lnSpc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일반학과(부) 간호학과(’20학번</a:t>
                      </a:r>
                      <a:r>
                        <a:rPr sz="1400" b="1" spc="-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🕔상)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19학점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2573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19학점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2573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99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38학점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2573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4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85115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140학점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461645" marR="452755" indent="126364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사범대학</a:t>
                      </a:r>
                      <a:r>
                        <a:rPr sz="1400" b="1" spc="1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전체학과, </a:t>
                      </a: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간호학과(19학번</a:t>
                      </a:r>
                      <a:r>
                        <a:rPr sz="1400" b="1" spc="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25" dirty="0">
                          <a:latin typeface="한컴 말랑말랑 Bold"/>
                          <a:cs typeface="한컴 말랑말랑 Bold"/>
                        </a:rPr>
                        <a:t>🕔전)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31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21학점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93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19학점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93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514984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40학점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19학점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93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21학점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793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71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715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70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85115">
                        <a:lnSpc>
                          <a:spcPct val="100000"/>
                        </a:lnSpc>
                        <a:spcBef>
                          <a:spcPts val="1180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160학점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1104900" marR="405130" indent="-387350">
                        <a:lnSpc>
                          <a:spcPct val="100000"/>
                        </a:lnSpc>
                      </a:pPr>
                      <a:r>
                        <a:rPr sz="1400" b="1" dirty="0">
                          <a:latin typeface="한컴 말랑말랑 Bold"/>
                          <a:cs typeface="한컴 말랑말랑 Bold"/>
                        </a:rPr>
                        <a:t>한약학과,</a:t>
                      </a:r>
                      <a:r>
                        <a:rPr sz="1400" b="1" spc="-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한의예과, </a:t>
                      </a: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한의학과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22학점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14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24학점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14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521334">
                        <a:lnSpc>
                          <a:spcPct val="100000"/>
                        </a:lnSpc>
                        <a:spcBef>
                          <a:spcPts val="1180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46학점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70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24학점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20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22학점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20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42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639"/>
                        </a:lnSpc>
                        <a:spcBef>
                          <a:spcPts val="7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23학점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20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639"/>
                        </a:lnSpc>
                        <a:spcBef>
                          <a:spcPts val="7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23학점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20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242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166학점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508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27685" algn="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약학과(2+4년제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508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639"/>
                        </a:lnSpc>
                        <a:spcBef>
                          <a:spcPts val="7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25학점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20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639"/>
                        </a:lnSpc>
                        <a:spcBef>
                          <a:spcPts val="7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25학점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20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50학점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508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242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243학점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508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596265" algn="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b="1" spc="-10" dirty="0">
                          <a:latin typeface="한컴 말랑말랑 Bold"/>
                          <a:cs typeface="한컴 말랑말랑 Bold"/>
                        </a:rPr>
                        <a:t>약학과(6년제)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508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635"/>
                        </a:lnSpc>
                        <a:spcBef>
                          <a:spcPts val="7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25학점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20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E1DCC1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635"/>
                        </a:lnSpc>
                        <a:spcBef>
                          <a:spcPts val="72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25학점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9207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400" b="1" spc="-20" dirty="0">
                          <a:latin typeface="한컴 말랑말랑 Bold"/>
                          <a:cs typeface="한컴 말랑말랑 Bold"/>
                        </a:rPr>
                        <a:t>50학점</a:t>
                      </a:r>
                      <a:endParaRPr sz="14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4508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2" name="object 12"/>
          <p:cNvSpPr txBox="1"/>
          <p:nvPr/>
        </p:nvSpPr>
        <p:spPr>
          <a:xfrm>
            <a:off x="675131" y="5618988"/>
            <a:ext cx="8557260" cy="654050"/>
          </a:xfrm>
          <a:prstGeom prst="rect">
            <a:avLst/>
          </a:prstGeom>
          <a:solidFill>
            <a:srgbClr val="DBECF4"/>
          </a:solidFill>
        </p:spPr>
        <p:txBody>
          <a:bodyPr vert="horz" wrap="square" lIns="0" tIns="45085" rIns="0" bIns="0" rtlCol="0">
            <a:spAutoFit/>
          </a:bodyPr>
          <a:lstStyle/>
          <a:p>
            <a:pPr marL="431800" indent="-341630">
              <a:lnSpc>
                <a:spcPct val="100000"/>
              </a:lnSpc>
              <a:spcBef>
                <a:spcPts val="355"/>
              </a:spcBef>
              <a:buFont typeface="Wingdings"/>
              <a:buChar char=""/>
              <a:tabLst>
                <a:tab pos="431800" algn="l"/>
                <a:tab pos="432434" algn="l"/>
              </a:tabLst>
            </a:pPr>
            <a:r>
              <a:rPr sz="1200" b="1" dirty="0">
                <a:latin typeface="한컴 말랑말랑 Bold"/>
                <a:cs typeface="한컴 말랑말랑 Bold"/>
              </a:rPr>
              <a:t>성적</a:t>
            </a:r>
            <a:r>
              <a:rPr sz="1200" b="1" spc="-80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우수자:</a:t>
            </a:r>
            <a:r>
              <a:rPr sz="1200" b="1" spc="-55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직전학기</a:t>
            </a:r>
            <a:r>
              <a:rPr sz="1200" b="1" spc="-8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평균</a:t>
            </a:r>
            <a:r>
              <a:rPr sz="1200" b="1" spc="-65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92점</a:t>
            </a:r>
            <a:r>
              <a:rPr sz="1200" b="1" spc="-55" dirty="0">
                <a:latin typeface="한컴 말랑말랑 Bold"/>
                <a:cs typeface="한컴 말랑말랑 Bold"/>
              </a:rPr>
              <a:t> </a:t>
            </a:r>
            <a:r>
              <a:rPr sz="1200" b="1" spc="-30" dirty="0">
                <a:latin typeface="한컴 말랑말랑 Bold"/>
                <a:cs typeface="한컴 말랑말랑 Bold"/>
              </a:rPr>
              <a:t>🕔상인</a:t>
            </a:r>
            <a:r>
              <a:rPr sz="1200" b="1" spc="-6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자는</a:t>
            </a:r>
            <a:r>
              <a:rPr sz="1200" b="1" spc="-55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3학점</a:t>
            </a:r>
            <a:r>
              <a:rPr sz="1200" b="1" spc="-6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추가</a:t>
            </a:r>
            <a:r>
              <a:rPr sz="1200" b="1" spc="-55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수강신청</a:t>
            </a:r>
            <a:r>
              <a:rPr sz="1200" b="1" spc="-75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가능</a:t>
            </a:r>
            <a:endParaRPr sz="1200">
              <a:latin typeface="한컴 말랑말랑 Bold"/>
              <a:cs typeface="한컴 말랑말랑 Bold"/>
            </a:endParaRPr>
          </a:p>
          <a:p>
            <a:pPr marL="403225" marR="1177290" indent="-312420">
              <a:lnSpc>
                <a:spcPct val="100000"/>
              </a:lnSpc>
              <a:spcBef>
                <a:spcPts val="395"/>
              </a:spcBef>
              <a:buFont typeface="Wingdings"/>
              <a:buChar char=""/>
              <a:tabLst>
                <a:tab pos="431800" algn="l"/>
                <a:tab pos="432434" algn="l"/>
              </a:tabLst>
            </a:pPr>
            <a:r>
              <a:rPr dirty="0"/>
              <a:t>	</a:t>
            </a:r>
            <a:r>
              <a:rPr sz="1200" b="1" dirty="0">
                <a:latin typeface="한컴 말랑말랑 Bold"/>
                <a:cs typeface="한컴 말랑말랑 Bold"/>
              </a:rPr>
              <a:t>성적</a:t>
            </a:r>
            <a:r>
              <a:rPr sz="1200" b="1" spc="-90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경고자:</a:t>
            </a:r>
            <a:r>
              <a:rPr sz="1200" b="1" spc="-70" dirty="0">
                <a:latin typeface="한컴 말랑말랑 Bold"/>
                <a:cs typeface="한컴 말랑말랑 Bold"/>
              </a:rPr>
              <a:t> </a:t>
            </a:r>
            <a:r>
              <a:rPr sz="1200" b="1" spc="-35" dirty="0">
                <a:latin typeface="한컴 말랑말랑 Bold"/>
                <a:cs typeface="한컴 말랑말랑 Bold"/>
              </a:rPr>
              <a:t>졸업🕔수학점🕔</a:t>
            </a:r>
            <a:r>
              <a:rPr sz="1200" b="1" spc="-55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160학점</a:t>
            </a:r>
            <a:r>
              <a:rPr sz="1200" b="1" spc="-65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미만인</a:t>
            </a:r>
            <a:r>
              <a:rPr sz="1200" b="1" spc="-70" dirty="0">
                <a:latin typeface="한컴 말랑말랑 Bold"/>
                <a:cs typeface="한컴 말랑말랑 Bold"/>
              </a:rPr>
              <a:t> </a:t>
            </a:r>
            <a:r>
              <a:rPr sz="1200" b="1" spc="-10" dirty="0">
                <a:latin typeface="한컴 말랑말랑 Bold"/>
                <a:cs typeface="한컴 말랑말랑 Bold"/>
              </a:rPr>
              <a:t>학과의</a:t>
            </a:r>
            <a:r>
              <a:rPr sz="1200" b="1" spc="-80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직전학기</a:t>
            </a:r>
            <a:r>
              <a:rPr sz="1200" b="1" spc="-7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평균</a:t>
            </a:r>
            <a:r>
              <a:rPr sz="1200" b="1" spc="-75" dirty="0">
                <a:latin typeface="한컴 말랑말랑 Bold"/>
                <a:cs typeface="한컴 말랑말랑 Bold"/>
              </a:rPr>
              <a:t> </a:t>
            </a:r>
            <a:r>
              <a:rPr sz="1200" b="1" spc="-10" dirty="0">
                <a:latin typeface="한컴 말랑말랑 Bold"/>
                <a:cs typeface="한컴 말랑말랑 Bold"/>
              </a:rPr>
              <a:t>65점</a:t>
            </a:r>
            <a:r>
              <a:rPr sz="1200" b="1" spc="-35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미만인</a:t>
            </a:r>
            <a:r>
              <a:rPr sz="1200" b="1" spc="-7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자는</a:t>
            </a:r>
            <a:r>
              <a:rPr sz="1200" b="1" spc="-6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최대</a:t>
            </a:r>
            <a:r>
              <a:rPr sz="1200" b="1" spc="-60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15학점</a:t>
            </a:r>
            <a:r>
              <a:rPr sz="1200" b="1" spc="-5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까지</a:t>
            </a:r>
            <a:r>
              <a:rPr sz="1200" b="1" spc="-70" dirty="0">
                <a:latin typeface="한컴 말랑말랑 Bold"/>
                <a:cs typeface="한컴 말랑말랑 Bold"/>
              </a:rPr>
              <a:t> </a:t>
            </a:r>
            <a:r>
              <a:rPr sz="1200" b="1" spc="-20" dirty="0">
                <a:latin typeface="한컴 말랑말랑 Bold"/>
                <a:cs typeface="한컴 말랑말랑 Bold"/>
              </a:rPr>
              <a:t>수강신청</a:t>
            </a:r>
            <a:r>
              <a:rPr sz="1200" b="1" spc="-70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제한 </a:t>
            </a:r>
            <a:r>
              <a:rPr sz="1200" b="1" dirty="0">
                <a:latin typeface="한컴 말랑말랑 Bold"/>
                <a:cs typeface="한컴 말랑말랑 Bold"/>
              </a:rPr>
              <a:t>(단,</a:t>
            </a:r>
            <a:r>
              <a:rPr sz="1200" b="1" spc="-3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졸업학점🕔</a:t>
            </a:r>
            <a:r>
              <a:rPr sz="1200" b="1" spc="-1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160학점인</a:t>
            </a:r>
            <a:r>
              <a:rPr sz="1200" b="1" spc="-3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학과는</a:t>
            </a:r>
            <a:r>
              <a:rPr sz="1200" b="1" spc="-2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최대</a:t>
            </a:r>
            <a:r>
              <a:rPr sz="1200" b="1" spc="-1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18학점까지,</a:t>
            </a:r>
            <a:r>
              <a:rPr sz="1200" b="1" spc="-3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166학점인</a:t>
            </a:r>
            <a:r>
              <a:rPr sz="1200" b="1" spc="-2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🕔상</a:t>
            </a:r>
            <a:r>
              <a:rPr sz="1200" b="1" spc="-3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학과는</a:t>
            </a:r>
            <a:r>
              <a:rPr sz="1200" b="1" spc="-25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최대</a:t>
            </a:r>
            <a:r>
              <a:rPr sz="1200" b="1" spc="-10" dirty="0">
                <a:latin typeface="한컴 말랑말랑 Bold"/>
                <a:cs typeface="한컴 말랑말랑 Bold"/>
              </a:rPr>
              <a:t> </a:t>
            </a:r>
            <a:r>
              <a:rPr sz="1200" b="1" dirty="0">
                <a:latin typeface="한컴 말랑말랑 Bold"/>
                <a:cs typeface="한컴 말랑말랑 Bold"/>
              </a:rPr>
              <a:t>20학점</a:t>
            </a:r>
            <a:r>
              <a:rPr sz="1200" b="1" spc="-15" dirty="0">
                <a:latin typeface="한컴 말랑말랑 Bold"/>
                <a:cs typeface="한컴 말랑말랑 Bold"/>
              </a:rPr>
              <a:t> </a:t>
            </a:r>
            <a:r>
              <a:rPr sz="1200" b="1" spc="-25" dirty="0">
                <a:latin typeface="한컴 말랑말랑 Bold"/>
                <a:cs typeface="한컴 말랑말랑 Bold"/>
              </a:rPr>
              <a:t>까지)</a:t>
            </a:r>
            <a:endParaRPr sz="1200">
              <a:latin typeface="한컴 말랑말랑 Bold"/>
              <a:cs typeface="한컴 말랑말랑 Bold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9144" y="6539483"/>
            <a:ext cx="2575560" cy="312420"/>
          </a:xfrm>
          <a:custGeom>
            <a:avLst/>
            <a:gdLst/>
            <a:ahLst/>
            <a:cxnLst/>
            <a:rect l="l" t="t" r="r" b="b"/>
            <a:pathLst>
              <a:path w="2575560" h="312420">
                <a:moveTo>
                  <a:pt x="2575560" y="0"/>
                </a:moveTo>
                <a:lnTo>
                  <a:pt x="0" y="0"/>
                </a:lnTo>
                <a:lnTo>
                  <a:pt x="0" y="312420"/>
                </a:lnTo>
                <a:lnTo>
                  <a:pt x="2575560" y="312420"/>
                </a:lnTo>
                <a:lnTo>
                  <a:pt x="2575560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dirty="0">
                <a:latin typeface="Cambria"/>
                <a:cs typeface="Cambria"/>
              </a:rPr>
              <a:t>5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52688" y="1523"/>
            <a:ext cx="1353185" cy="979805"/>
          </a:xfrm>
          <a:custGeom>
            <a:avLst/>
            <a:gdLst/>
            <a:ahLst/>
            <a:cxnLst/>
            <a:rect l="l" t="t" r="r" b="b"/>
            <a:pathLst>
              <a:path w="1353184" h="979805">
                <a:moveTo>
                  <a:pt x="1352803" y="0"/>
                </a:moveTo>
                <a:lnTo>
                  <a:pt x="0" y="0"/>
                </a:lnTo>
                <a:lnTo>
                  <a:pt x="0" y="979424"/>
                </a:lnTo>
                <a:lnTo>
                  <a:pt x="1352803" y="979424"/>
                </a:lnTo>
                <a:lnTo>
                  <a:pt x="1352803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9654" rIns="0" bIns="0" rtlCol="0">
            <a:spAutoFit/>
          </a:bodyPr>
          <a:lstStyle/>
          <a:p>
            <a:pPr marL="129159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성적등급표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416496" y="1315656"/>
          <a:ext cx="9070973" cy="25520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861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3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25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54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911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325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54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등급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09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sz="1600" b="1" spc="-10" dirty="0">
                          <a:latin typeface="한컴 말랑말랑 Bold"/>
                          <a:cs typeface="한컴 말랑말랑 Bold"/>
                        </a:rPr>
                        <a:t>(백분위)점수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09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평점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09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등급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096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sz="1600" b="1" spc="-10" dirty="0">
                          <a:latin typeface="한컴 말랑말랑 Bold"/>
                          <a:cs typeface="한컴 말랑말랑 Bold"/>
                        </a:rPr>
                        <a:t>(백분위)점수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09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795"/>
                        </a:spcBef>
                      </a:pP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평점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096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2857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4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A+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95점</a:t>
                      </a:r>
                      <a:r>
                        <a:rPr sz="1600" b="1" spc="-18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🕔상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20" dirty="0">
                          <a:latin typeface="한컴 말랑말랑 Bold"/>
                          <a:cs typeface="한컴 말랑말랑 Bold"/>
                        </a:rPr>
                        <a:t>4.50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A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90점</a:t>
                      </a:r>
                      <a:r>
                        <a:rPr sz="1600" b="1" spc="-16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🕔상</a:t>
                      </a:r>
                      <a:r>
                        <a:rPr sz="1600" b="1" spc="-17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-</a:t>
                      </a:r>
                      <a:r>
                        <a:rPr sz="1600" b="1" spc="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95점</a:t>
                      </a:r>
                      <a:r>
                        <a:rPr sz="1600" b="1" spc="-17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미만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4.00</a:t>
                      </a: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0" dirty="0">
                          <a:latin typeface="한컴 말랑말랑 Bold"/>
                          <a:cs typeface="한컴 말랑말랑 Bold"/>
                        </a:rPr>
                        <a:t>4.49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54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B+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85점</a:t>
                      </a:r>
                      <a:r>
                        <a:rPr sz="1600" b="1" spc="-16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🕔상</a:t>
                      </a:r>
                      <a:r>
                        <a:rPr sz="1600" b="1" spc="-17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-</a:t>
                      </a:r>
                      <a:r>
                        <a:rPr sz="1600" b="1" spc="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90점</a:t>
                      </a:r>
                      <a:r>
                        <a:rPr sz="1600" b="1" spc="-1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미만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71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3.50</a:t>
                      </a:r>
                      <a:r>
                        <a:rPr sz="1600" b="1" spc="-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0" dirty="0">
                          <a:latin typeface="한컴 말랑말랑 Bold"/>
                          <a:cs typeface="한컴 말랑말랑 Bold"/>
                        </a:rPr>
                        <a:t>3.99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B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80점</a:t>
                      </a:r>
                      <a:r>
                        <a:rPr sz="1600" b="1" spc="-1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🕔상</a:t>
                      </a:r>
                      <a:r>
                        <a:rPr sz="1600" b="1" spc="-17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-</a:t>
                      </a:r>
                      <a:r>
                        <a:rPr sz="1600" b="1" spc="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85점</a:t>
                      </a:r>
                      <a:r>
                        <a:rPr sz="1600" b="1" spc="-14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미만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3.00</a:t>
                      </a:r>
                      <a:r>
                        <a:rPr sz="1600" b="1" spc="-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600" b="1" spc="-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0" dirty="0">
                          <a:latin typeface="한컴 말랑말랑 Bold"/>
                          <a:cs typeface="한컴 말랑말랑 Bold"/>
                        </a:rPr>
                        <a:t>3.49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54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C+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30" dirty="0">
                          <a:latin typeface="한컴 말랑말랑 Bold"/>
                          <a:cs typeface="한컴 말랑말랑 Bold"/>
                        </a:rPr>
                        <a:t>75점</a:t>
                      </a:r>
                      <a:r>
                        <a:rPr sz="1600" b="1" spc="-18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🕔상</a:t>
                      </a:r>
                      <a:r>
                        <a:rPr sz="1600" b="1" spc="-17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-</a:t>
                      </a:r>
                      <a:r>
                        <a:rPr sz="1600" b="1" spc="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80점</a:t>
                      </a:r>
                      <a:r>
                        <a:rPr sz="1600" b="1" spc="-1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미만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71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2.50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600" b="1" spc="-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0" dirty="0">
                          <a:latin typeface="한컴 말랑말랑 Bold"/>
                          <a:cs typeface="한컴 말랑말랑 Bold"/>
                        </a:rPr>
                        <a:t>2.99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C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40" dirty="0">
                          <a:latin typeface="한컴 말랑말랑 Bold"/>
                          <a:cs typeface="한컴 말랑말랑 Bold"/>
                        </a:rPr>
                        <a:t>70점</a:t>
                      </a:r>
                      <a:r>
                        <a:rPr sz="1600" b="1" spc="-16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🕔상</a:t>
                      </a:r>
                      <a:r>
                        <a:rPr sz="1600" b="1" spc="-17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-</a:t>
                      </a:r>
                      <a:r>
                        <a:rPr sz="1600" b="1" spc="3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30" dirty="0">
                          <a:latin typeface="한컴 말랑말랑 Bold"/>
                          <a:cs typeface="한컴 말랑말랑 Bold"/>
                        </a:rPr>
                        <a:t>75점</a:t>
                      </a:r>
                      <a:r>
                        <a:rPr sz="1600" b="1" spc="-17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미만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2.00</a:t>
                      </a: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600" b="1" spc="-5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0" dirty="0">
                          <a:latin typeface="한컴 말랑말랑 Bold"/>
                          <a:cs typeface="한컴 말랑말랑 Bold"/>
                        </a:rPr>
                        <a:t>2.49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54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D+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65점</a:t>
                      </a:r>
                      <a:r>
                        <a:rPr sz="1600" b="1" spc="-18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🕔상</a:t>
                      </a:r>
                      <a:r>
                        <a:rPr sz="1600" b="1" spc="-16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-</a:t>
                      </a:r>
                      <a:r>
                        <a:rPr sz="1600" b="1" spc="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40" dirty="0">
                          <a:latin typeface="한컴 말랑말랑 Bold"/>
                          <a:cs typeface="한컴 말랑말랑 Bold"/>
                        </a:rPr>
                        <a:t>70점</a:t>
                      </a:r>
                      <a:r>
                        <a:rPr sz="1600" b="1" spc="-1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미만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71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1.50</a:t>
                      </a:r>
                      <a:r>
                        <a:rPr sz="1600" b="1" spc="-4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0" dirty="0">
                          <a:latin typeface="한컴 말랑말랑 Bold"/>
                          <a:cs typeface="한컴 말랑말랑 Bold"/>
                        </a:rPr>
                        <a:t>1.99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D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spc="-40" dirty="0">
                          <a:latin typeface="한컴 말랑말랑 Bold"/>
                          <a:cs typeface="한컴 말랑말랑 Bold"/>
                        </a:rPr>
                        <a:t>60점</a:t>
                      </a:r>
                      <a:r>
                        <a:rPr sz="1600" b="1" spc="-1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45" dirty="0">
                          <a:latin typeface="한컴 말랑말랑 Bold"/>
                          <a:cs typeface="한컴 말랑말랑 Bold"/>
                        </a:rPr>
                        <a:t>🕔상</a:t>
                      </a:r>
                      <a:r>
                        <a:rPr sz="1600" b="1" spc="-17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-</a:t>
                      </a:r>
                      <a:r>
                        <a:rPr sz="1600" b="1" spc="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65점</a:t>
                      </a:r>
                      <a:r>
                        <a:rPr sz="1600" b="1" spc="-16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미만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1.00</a:t>
                      </a:r>
                      <a:r>
                        <a:rPr sz="1600" b="1" spc="-35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~</a:t>
                      </a:r>
                      <a:r>
                        <a:rPr sz="1600" b="1" spc="-5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0" dirty="0">
                          <a:latin typeface="한컴 말랑말랑 Bold"/>
                          <a:cs typeface="한컴 말랑말랑 Bold"/>
                        </a:rPr>
                        <a:t>1.49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160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8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F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22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1600" b="1" spc="-40" dirty="0">
                          <a:latin typeface="한컴 말랑말랑 Bold"/>
                          <a:cs typeface="한컴 말랑말랑 Bold"/>
                        </a:rPr>
                        <a:t>60점</a:t>
                      </a:r>
                      <a:r>
                        <a:rPr sz="1600" b="1" spc="-120" dirty="0">
                          <a:latin typeface="한컴 말랑말랑 Bold"/>
                          <a:cs typeface="한컴 말랑말랑 Bold"/>
                        </a:rPr>
                        <a:t> </a:t>
                      </a:r>
                      <a:r>
                        <a:rPr sz="1600" b="1" spc="-25" dirty="0">
                          <a:latin typeface="한컴 말랑말랑 Bold"/>
                          <a:cs typeface="한컴 말랑말랑 Bold"/>
                        </a:rPr>
                        <a:t>미만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22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1600" b="1" dirty="0">
                          <a:latin typeface="한컴 말랑말랑 Bold"/>
                          <a:cs typeface="한컴 말랑말랑 Bold"/>
                        </a:rPr>
                        <a:t>0</a:t>
                      </a:r>
                      <a:endParaRPr sz="1600">
                        <a:latin typeface="한컴 말랑말랑 Bold"/>
                        <a:cs typeface="한컴 말랑말랑 Bold"/>
                      </a:endParaRPr>
                    </a:p>
                  </a:txBody>
                  <a:tcPr marL="0" marR="0" marT="1022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720851" y="4145279"/>
            <a:ext cx="8769350" cy="2164080"/>
          </a:xfrm>
          <a:custGeom>
            <a:avLst/>
            <a:gdLst/>
            <a:ahLst/>
            <a:cxnLst/>
            <a:rect l="l" t="t" r="r" b="b"/>
            <a:pathLst>
              <a:path w="8769350" h="2164079">
                <a:moveTo>
                  <a:pt x="8768842" y="0"/>
                </a:moveTo>
                <a:lnTo>
                  <a:pt x="0" y="0"/>
                </a:lnTo>
                <a:lnTo>
                  <a:pt x="0" y="2164080"/>
                </a:lnTo>
                <a:lnTo>
                  <a:pt x="8768842" y="2164080"/>
                </a:lnTo>
                <a:lnTo>
                  <a:pt x="8768842" y="0"/>
                </a:lnTo>
                <a:close/>
              </a:path>
            </a:pathLst>
          </a:custGeom>
          <a:solidFill>
            <a:srgbClr val="DBEC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20851" y="4145279"/>
            <a:ext cx="8769350" cy="2164080"/>
          </a:xfrm>
          <a:prstGeom prst="rect">
            <a:avLst/>
          </a:prstGeom>
        </p:spPr>
        <p:txBody>
          <a:bodyPr vert="horz" wrap="square" lIns="0" tIns="4953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390"/>
              </a:spcBef>
            </a:pPr>
            <a:r>
              <a:rPr sz="1600" dirty="0">
                <a:latin typeface="Wingdings 2"/>
                <a:cs typeface="Wingdings 2"/>
              </a:rPr>
              <a:t></a:t>
            </a:r>
            <a:r>
              <a:rPr sz="1600" spc="55" dirty="0">
                <a:latin typeface="Times New Roman"/>
                <a:cs typeface="Times New Roman"/>
              </a:rPr>
              <a:t>  </a:t>
            </a:r>
            <a:r>
              <a:rPr sz="1600" b="1" spc="-45" dirty="0">
                <a:latin typeface="한컴 말랑말랑 Bold"/>
                <a:cs typeface="한컴 말랑말랑 Bold"/>
              </a:rPr>
              <a:t>백분위점수산식</a:t>
            </a:r>
            <a:r>
              <a:rPr sz="1600" b="1" spc="-12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=</a:t>
            </a:r>
            <a:r>
              <a:rPr sz="1600" b="1" spc="45" dirty="0">
                <a:latin typeface="한컴 말랑말랑 Bold"/>
                <a:cs typeface="한컴 말랑말랑 Bold"/>
              </a:rPr>
              <a:t> </a:t>
            </a:r>
            <a:r>
              <a:rPr sz="1600" b="1" spc="-30" dirty="0">
                <a:latin typeface="한컴 말랑말랑 Bold"/>
                <a:cs typeface="한컴 말랑말랑 Bold"/>
              </a:rPr>
              <a:t>{</a:t>
            </a:r>
            <a:r>
              <a:rPr sz="1400" b="1" spc="-30" dirty="0">
                <a:latin typeface="한컴 말랑말랑 Bold"/>
                <a:cs typeface="한컴 말랑말랑 Bold"/>
              </a:rPr>
              <a:t>∑(</a:t>
            </a:r>
            <a:r>
              <a:rPr sz="1600" b="1" spc="-30" dirty="0">
                <a:latin typeface="한컴 말랑말랑 Bold"/>
                <a:cs typeface="한컴 말랑말랑 Bold"/>
              </a:rPr>
              <a:t>교과목의</a:t>
            </a:r>
            <a:r>
              <a:rPr sz="1600" b="1" spc="-170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실점수</a:t>
            </a:r>
            <a:r>
              <a:rPr sz="1600" b="1" spc="-14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×</a:t>
            </a:r>
            <a:r>
              <a:rPr sz="1600" b="1" spc="25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학점수)+(교과목의</a:t>
            </a:r>
            <a:r>
              <a:rPr sz="1600" b="1" spc="-95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실점수</a:t>
            </a:r>
            <a:r>
              <a:rPr sz="1600" b="1" spc="-17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×</a:t>
            </a:r>
            <a:r>
              <a:rPr sz="1600" b="1" spc="25" dirty="0">
                <a:latin typeface="한컴 말랑말랑 Bold"/>
                <a:cs typeface="한컴 말랑말랑 Bold"/>
              </a:rPr>
              <a:t> </a:t>
            </a:r>
            <a:r>
              <a:rPr sz="1600" b="1" spc="-10" dirty="0">
                <a:latin typeface="한컴 말랑말랑 Bold"/>
                <a:cs typeface="한컴 말랑말랑 Bold"/>
              </a:rPr>
              <a:t>학점수)…}/수강신청총학점수</a:t>
            </a:r>
            <a:endParaRPr sz="1600">
              <a:latin typeface="한컴 말랑말랑 Bold"/>
              <a:cs typeface="한컴 말랑말랑 Bold"/>
            </a:endParaRPr>
          </a:p>
          <a:p>
            <a:pPr marL="313690">
              <a:lnSpc>
                <a:spcPct val="100000"/>
              </a:lnSpc>
              <a:spcBef>
                <a:spcPts val="1010"/>
              </a:spcBef>
            </a:pPr>
            <a:r>
              <a:rPr sz="1600" b="1" spc="-40" dirty="0">
                <a:latin typeface="한컴 말랑말랑 Bold"/>
                <a:cs typeface="한컴 말랑말랑 Bold"/>
              </a:rPr>
              <a:t>소수점</a:t>
            </a:r>
            <a:r>
              <a:rPr sz="1600" b="1" spc="-175" dirty="0">
                <a:latin typeface="한컴 말랑말랑 Bold"/>
                <a:cs typeface="한컴 말랑말랑 Bold"/>
              </a:rPr>
              <a:t> </a:t>
            </a:r>
            <a:r>
              <a:rPr sz="1600" b="1" spc="-35" dirty="0">
                <a:latin typeface="한컴 말랑말랑 Bold"/>
                <a:cs typeface="한컴 말랑말랑 Bold"/>
              </a:rPr>
              <a:t>둘째</a:t>
            </a:r>
            <a:r>
              <a:rPr sz="1600" b="1" spc="-175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자리에서</a:t>
            </a:r>
            <a:r>
              <a:rPr sz="1600" b="1" spc="-150" dirty="0">
                <a:latin typeface="한컴 말랑말랑 Bold"/>
                <a:cs typeface="한컴 말랑말랑 Bold"/>
              </a:rPr>
              <a:t> </a:t>
            </a:r>
            <a:r>
              <a:rPr sz="1600" b="1" spc="-35" dirty="0">
                <a:latin typeface="한컴 말랑말랑 Bold"/>
                <a:cs typeface="한컴 말랑말랑 Bold"/>
              </a:rPr>
              <a:t>반올림</a:t>
            </a:r>
            <a:r>
              <a:rPr sz="1600" b="1" spc="-160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(P/F,</a:t>
            </a:r>
            <a:r>
              <a:rPr sz="1600" b="1" spc="5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SUI학점</a:t>
            </a:r>
            <a:r>
              <a:rPr sz="1600" b="1" spc="-110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제외)</a:t>
            </a:r>
            <a:endParaRPr sz="1600">
              <a:latin typeface="한컴 말랑말랑 Bold"/>
              <a:cs typeface="한컴 말랑말랑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150">
              <a:latin typeface="한컴 말랑말랑 Bold"/>
              <a:cs typeface="한컴 말랑말랑 Bold"/>
            </a:endParaRPr>
          </a:p>
          <a:p>
            <a:pPr marL="91440">
              <a:lnSpc>
                <a:spcPct val="100000"/>
              </a:lnSpc>
            </a:pPr>
            <a:r>
              <a:rPr sz="1600" dirty="0">
                <a:latin typeface="Wingdings 2"/>
                <a:cs typeface="Wingdings 2"/>
              </a:rPr>
              <a:t></a:t>
            </a:r>
            <a:r>
              <a:rPr sz="1600" spc="365" dirty="0">
                <a:latin typeface="Times New Roman"/>
                <a:cs typeface="Times New Roman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평점산식</a:t>
            </a:r>
            <a:r>
              <a:rPr sz="1600" b="1" spc="-17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=</a:t>
            </a:r>
            <a:r>
              <a:rPr sz="1600" b="1" spc="-25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(백분위</a:t>
            </a:r>
            <a:r>
              <a:rPr sz="1600" b="1" spc="-16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점수–60)</a:t>
            </a:r>
            <a:r>
              <a:rPr sz="1600" b="1" spc="1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×</a:t>
            </a:r>
            <a:r>
              <a:rPr sz="1600" b="1" spc="-4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0.1 +</a:t>
            </a:r>
            <a:r>
              <a:rPr sz="1600" b="1" spc="-25" dirty="0">
                <a:latin typeface="한컴 말랑말랑 Bold"/>
                <a:cs typeface="한컴 말랑말랑 Bold"/>
              </a:rPr>
              <a:t> </a:t>
            </a:r>
            <a:r>
              <a:rPr sz="1600" b="1" spc="-50" dirty="0">
                <a:latin typeface="한컴 말랑말랑 Bold"/>
                <a:cs typeface="한컴 말랑말랑 Bold"/>
              </a:rPr>
              <a:t>1</a:t>
            </a:r>
            <a:endParaRPr sz="1600">
              <a:latin typeface="한컴 말랑말랑 Bold"/>
              <a:cs typeface="한컴 말랑말랑 Bold"/>
            </a:endParaRPr>
          </a:p>
          <a:p>
            <a:pPr marL="891540" indent="-343535">
              <a:lnSpc>
                <a:spcPct val="100000"/>
              </a:lnSpc>
              <a:spcBef>
                <a:spcPts val="1010"/>
              </a:spcBef>
              <a:buFont typeface="Wingdings"/>
              <a:buChar char=""/>
              <a:tabLst>
                <a:tab pos="891540" algn="l"/>
                <a:tab pos="892175" algn="l"/>
              </a:tabLst>
            </a:pPr>
            <a:r>
              <a:rPr sz="1600" b="1" dirty="0">
                <a:latin typeface="한컴 말랑말랑 Bold"/>
                <a:cs typeface="한컴 말랑말랑 Bold"/>
              </a:rPr>
              <a:t>단,</a:t>
            </a:r>
            <a:r>
              <a:rPr sz="1600" b="1" spc="20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백분위</a:t>
            </a:r>
            <a:r>
              <a:rPr sz="1600" b="1" spc="-160" dirty="0">
                <a:latin typeface="한컴 말랑말랑 Bold"/>
                <a:cs typeface="한컴 말랑말랑 Bold"/>
              </a:rPr>
              <a:t> </a:t>
            </a:r>
            <a:r>
              <a:rPr sz="1600" b="1" spc="-35" dirty="0">
                <a:latin typeface="한컴 말랑말랑 Bold"/>
                <a:cs typeface="한컴 말랑말랑 Bold"/>
              </a:rPr>
              <a:t>점수</a:t>
            </a:r>
            <a:r>
              <a:rPr sz="1600" b="1" spc="-170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95점</a:t>
            </a:r>
            <a:r>
              <a:rPr sz="1600" b="1" spc="-195" dirty="0">
                <a:latin typeface="한컴 말랑말랑 Bold"/>
                <a:cs typeface="한컴 말랑말랑 Bold"/>
              </a:rPr>
              <a:t> </a:t>
            </a:r>
            <a:r>
              <a:rPr sz="1600" b="1" spc="-45" dirty="0">
                <a:latin typeface="한컴 말랑말랑 Bold"/>
                <a:cs typeface="한컴 말랑말랑 Bold"/>
              </a:rPr>
              <a:t>🕔상은</a:t>
            </a:r>
            <a:r>
              <a:rPr sz="1600" b="1" spc="-16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4.50으로,</a:t>
            </a:r>
            <a:r>
              <a:rPr sz="1600" b="1" spc="45" dirty="0">
                <a:latin typeface="한컴 말랑말랑 Bold"/>
                <a:cs typeface="한컴 말랑말랑 Bold"/>
              </a:rPr>
              <a:t> </a:t>
            </a:r>
            <a:r>
              <a:rPr sz="1600" b="1" spc="-30" dirty="0">
                <a:latin typeface="한컴 말랑말랑 Bold"/>
                <a:cs typeface="한컴 말랑말랑 Bold"/>
              </a:rPr>
              <a:t>60점</a:t>
            </a:r>
            <a:r>
              <a:rPr sz="1600" b="1" spc="-145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미만은</a:t>
            </a:r>
            <a:r>
              <a:rPr sz="1600" b="1" spc="-160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0점으로</a:t>
            </a:r>
            <a:r>
              <a:rPr sz="1600" b="1" spc="-135" dirty="0">
                <a:latin typeface="한컴 말랑말랑 Bold"/>
                <a:cs typeface="한컴 말랑말랑 Bold"/>
              </a:rPr>
              <a:t> </a:t>
            </a:r>
            <a:r>
              <a:rPr sz="1600" b="1" spc="-35" dirty="0">
                <a:latin typeface="한컴 말랑말랑 Bold"/>
                <a:cs typeface="한컴 말랑말랑 Bold"/>
              </a:rPr>
              <a:t>환산</a:t>
            </a:r>
            <a:r>
              <a:rPr sz="1600" b="1" spc="-160" dirty="0">
                <a:latin typeface="한컴 말랑말랑 Bold"/>
                <a:cs typeface="한컴 말랑말랑 Bold"/>
              </a:rPr>
              <a:t> </a:t>
            </a:r>
            <a:r>
              <a:rPr sz="1600" b="1" spc="-35" dirty="0">
                <a:latin typeface="한컴 말랑말랑 Bold"/>
                <a:cs typeface="한컴 말랑말랑 Bold"/>
              </a:rPr>
              <a:t>표기</a:t>
            </a:r>
            <a:r>
              <a:rPr sz="1600" b="1" spc="-195" dirty="0">
                <a:latin typeface="한컴 말랑말랑 Bold"/>
                <a:cs typeface="한컴 말랑말랑 Bold"/>
              </a:rPr>
              <a:t> </a:t>
            </a:r>
            <a:r>
              <a:rPr sz="1600" b="1" spc="-40" dirty="0">
                <a:latin typeface="한컴 말랑말랑 Bold"/>
                <a:cs typeface="한컴 말랑말랑 Bold"/>
              </a:rPr>
              <a:t>(P/F학점</a:t>
            </a:r>
            <a:r>
              <a:rPr sz="1600" b="1" spc="-95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제외)</a:t>
            </a:r>
            <a:endParaRPr sz="1600">
              <a:latin typeface="한컴 말랑말랑 Bold"/>
              <a:cs typeface="한컴 말랑말랑 Bold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1523"/>
            <a:ext cx="1296670" cy="979805"/>
            <a:chOff x="0" y="1523"/>
            <a:chExt cx="1296670" cy="979805"/>
          </a:xfrm>
        </p:grpSpPr>
        <p:sp>
          <p:nvSpPr>
            <p:cNvPr id="8" name="object 8"/>
            <p:cNvSpPr/>
            <p:nvPr/>
          </p:nvSpPr>
          <p:spPr>
            <a:xfrm>
              <a:off x="0" y="1523"/>
              <a:ext cx="1296670" cy="979805"/>
            </a:xfrm>
            <a:custGeom>
              <a:avLst/>
              <a:gdLst/>
              <a:ahLst/>
              <a:cxnLst/>
              <a:rect l="l" t="t" r="r" b="b"/>
              <a:pathLst>
                <a:path w="129667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72328" y="4789932"/>
            <a:ext cx="3663696" cy="437388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9144" y="6539483"/>
            <a:ext cx="2575560" cy="312420"/>
          </a:xfrm>
          <a:custGeom>
            <a:avLst/>
            <a:gdLst/>
            <a:ahLst/>
            <a:cxnLst/>
            <a:rect l="l" t="t" r="r" b="b"/>
            <a:pathLst>
              <a:path w="2575560" h="312420">
                <a:moveTo>
                  <a:pt x="2575560" y="0"/>
                </a:moveTo>
                <a:lnTo>
                  <a:pt x="0" y="0"/>
                </a:lnTo>
                <a:lnTo>
                  <a:pt x="0" y="312420"/>
                </a:lnTo>
                <a:lnTo>
                  <a:pt x="2575560" y="312420"/>
                </a:lnTo>
                <a:lnTo>
                  <a:pt x="2575560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dirty="0">
                <a:latin typeface="Cambria"/>
                <a:cs typeface="Cambria"/>
              </a:rPr>
              <a:t>6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52688" y="1523"/>
            <a:ext cx="1353185" cy="979805"/>
          </a:xfrm>
          <a:custGeom>
            <a:avLst/>
            <a:gdLst/>
            <a:ahLst/>
            <a:cxnLst/>
            <a:rect l="l" t="t" r="r" b="b"/>
            <a:pathLst>
              <a:path w="1353184" h="979805">
                <a:moveTo>
                  <a:pt x="1352803" y="0"/>
                </a:moveTo>
                <a:lnTo>
                  <a:pt x="0" y="0"/>
                </a:lnTo>
                <a:lnTo>
                  <a:pt x="0" y="979424"/>
                </a:lnTo>
                <a:lnTo>
                  <a:pt x="1352803" y="979424"/>
                </a:lnTo>
                <a:lnTo>
                  <a:pt x="1352803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성적평가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284924" y="1194752"/>
            <a:ext cx="9363710" cy="5129530"/>
            <a:chOff x="284924" y="1194752"/>
            <a:chExt cx="9363710" cy="5129530"/>
          </a:xfrm>
        </p:grpSpPr>
        <p:sp>
          <p:nvSpPr>
            <p:cNvPr id="5" name="object 5"/>
            <p:cNvSpPr/>
            <p:nvPr/>
          </p:nvSpPr>
          <p:spPr>
            <a:xfrm>
              <a:off x="297179" y="1207007"/>
              <a:ext cx="9337675" cy="5103495"/>
            </a:xfrm>
            <a:custGeom>
              <a:avLst/>
              <a:gdLst/>
              <a:ahLst/>
              <a:cxnLst/>
              <a:rect l="l" t="t" r="r" b="b"/>
              <a:pathLst>
                <a:path w="9337675" h="5103495">
                  <a:moveTo>
                    <a:pt x="9337167" y="0"/>
                  </a:moveTo>
                  <a:lnTo>
                    <a:pt x="0" y="0"/>
                  </a:lnTo>
                  <a:lnTo>
                    <a:pt x="0" y="5103368"/>
                  </a:lnTo>
                  <a:lnTo>
                    <a:pt x="9337167" y="5103368"/>
                  </a:lnTo>
                  <a:lnTo>
                    <a:pt x="9337167" y="0"/>
                  </a:lnTo>
                  <a:close/>
                </a:path>
              </a:pathLst>
            </a:custGeom>
            <a:solidFill>
              <a:srgbClr val="DBEC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97941" y="1207769"/>
              <a:ext cx="9337675" cy="5103495"/>
            </a:xfrm>
            <a:custGeom>
              <a:avLst/>
              <a:gdLst/>
              <a:ahLst/>
              <a:cxnLst/>
              <a:rect l="l" t="t" r="r" b="b"/>
              <a:pathLst>
                <a:path w="9337675" h="5103495">
                  <a:moveTo>
                    <a:pt x="0" y="5103368"/>
                  </a:moveTo>
                  <a:lnTo>
                    <a:pt x="9337167" y="5103368"/>
                  </a:lnTo>
                  <a:lnTo>
                    <a:pt x="9337167" y="0"/>
                  </a:lnTo>
                  <a:lnTo>
                    <a:pt x="0" y="0"/>
                  </a:lnTo>
                  <a:lnTo>
                    <a:pt x="0" y="5103368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14756" y="1412747"/>
              <a:ext cx="1935480" cy="647700"/>
            </a:xfrm>
            <a:custGeom>
              <a:avLst/>
              <a:gdLst/>
              <a:ahLst/>
              <a:cxnLst/>
              <a:rect l="l" t="t" r="r" b="b"/>
              <a:pathLst>
                <a:path w="1935480" h="647700">
                  <a:moveTo>
                    <a:pt x="1827149" y="0"/>
                  </a:moveTo>
                  <a:lnTo>
                    <a:pt x="108026" y="0"/>
                  </a:lnTo>
                  <a:lnTo>
                    <a:pt x="65976" y="8509"/>
                  </a:lnTo>
                  <a:lnTo>
                    <a:pt x="31635" y="31623"/>
                  </a:lnTo>
                  <a:lnTo>
                    <a:pt x="8483" y="65912"/>
                  </a:lnTo>
                  <a:lnTo>
                    <a:pt x="0" y="107950"/>
                  </a:lnTo>
                  <a:lnTo>
                    <a:pt x="0" y="539750"/>
                  </a:lnTo>
                  <a:lnTo>
                    <a:pt x="8483" y="581787"/>
                  </a:lnTo>
                  <a:lnTo>
                    <a:pt x="31635" y="616076"/>
                  </a:lnTo>
                  <a:lnTo>
                    <a:pt x="65976" y="639190"/>
                  </a:lnTo>
                  <a:lnTo>
                    <a:pt x="108026" y="647700"/>
                  </a:lnTo>
                  <a:lnTo>
                    <a:pt x="1827149" y="647700"/>
                  </a:lnTo>
                  <a:lnTo>
                    <a:pt x="1869186" y="639190"/>
                  </a:lnTo>
                  <a:lnTo>
                    <a:pt x="1903602" y="616076"/>
                  </a:lnTo>
                  <a:lnTo>
                    <a:pt x="1926717" y="581787"/>
                  </a:lnTo>
                  <a:lnTo>
                    <a:pt x="1935226" y="539750"/>
                  </a:lnTo>
                  <a:lnTo>
                    <a:pt x="1935226" y="107950"/>
                  </a:lnTo>
                  <a:lnTo>
                    <a:pt x="1926717" y="65912"/>
                  </a:lnTo>
                  <a:lnTo>
                    <a:pt x="1903602" y="31623"/>
                  </a:lnTo>
                  <a:lnTo>
                    <a:pt x="1869186" y="8509"/>
                  </a:lnTo>
                  <a:lnTo>
                    <a:pt x="1827149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15517" y="1413509"/>
              <a:ext cx="1935480" cy="647700"/>
            </a:xfrm>
            <a:custGeom>
              <a:avLst/>
              <a:gdLst/>
              <a:ahLst/>
              <a:cxnLst/>
              <a:rect l="l" t="t" r="r" b="b"/>
              <a:pathLst>
                <a:path w="1935480" h="647700">
                  <a:moveTo>
                    <a:pt x="0" y="107950"/>
                  </a:moveTo>
                  <a:lnTo>
                    <a:pt x="8483" y="65912"/>
                  </a:lnTo>
                  <a:lnTo>
                    <a:pt x="31635" y="31623"/>
                  </a:lnTo>
                  <a:lnTo>
                    <a:pt x="65976" y="8509"/>
                  </a:lnTo>
                  <a:lnTo>
                    <a:pt x="108026" y="0"/>
                  </a:lnTo>
                  <a:lnTo>
                    <a:pt x="1827149" y="0"/>
                  </a:lnTo>
                  <a:lnTo>
                    <a:pt x="1869186" y="8509"/>
                  </a:lnTo>
                  <a:lnTo>
                    <a:pt x="1903602" y="31623"/>
                  </a:lnTo>
                  <a:lnTo>
                    <a:pt x="1926717" y="65912"/>
                  </a:lnTo>
                  <a:lnTo>
                    <a:pt x="1935226" y="107950"/>
                  </a:lnTo>
                  <a:lnTo>
                    <a:pt x="1935226" y="539750"/>
                  </a:lnTo>
                  <a:lnTo>
                    <a:pt x="1926717" y="581787"/>
                  </a:lnTo>
                  <a:lnTo>
                    <a:pt x="1903602" y="616076"/>
                  </a:lnTo>
                  <a:lnTo>
                    <a:pt x="1869186" y="639190"/>
                  </a:lnTo>
                  <a:lnTo>
                    <a:pt x="1827149" y="647700"/>
                  </a:lnTo>
                  <a:lnTo>
                    <a:pt x="108026" y="647700"/>
                  </a:lnTo>
                  <a:lnTo>
                    <a:pt x="65976" y="639190"/>
                  </a:lnTo>
                  <a:lnTo>
                    <a:pt x="31635" y="616076"/>
                  </a:lnTo>
                  <a:lnTo>
                    <a:pt x="8483" y="581787"/>
                  </a:lnTo>
                  <a:lnTo>
                    <a:pt x="0" y="539750"/>
                  </a:lnTo>
                  <a:lnTo>
                    <a:pt x="0" y="107950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262888" y="1593037"/>
            <a:ext cx="73025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한컴 말랑말랑 Bold"/>
                <a:cs typeface="한컴 말랑말랑 Bold"/>
              </a:rPr>
              <a:t>평가방법</a:t>
            </a:r>
            <a:endParaRPr sz="1600">
              <a:latin typeface="한컴 말랑말랑 Bold"/>
              <a:cs typeface="한컴 말랑말랑 Bold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2833052" y="1406588"/>
            <a:ext cx="6493510" cy="722630"/>
            <a:chOff x="2833052" y="1406588"/>
            <a:chExt cx="6493510" cy="722630"/>
          </a:xfrm>
        </p:grpSpPr>
        <p:sp>
          <p:nvSpPr>
            <p:cNvPr id="11" name="object 11"/>
            <p:cNvSpPr/>
            <p:nvPr/>
          </p:nvSpPr>
          <p:spPr>
            <a:xfrm>
              <a:off x="2845307" y="1418843"/>
              <a:ext cx="6467475" cy="696595"/>
            </a:xfrm>
            <a:custGeom>
              <a:avLst/>
              <a:gdLst/>
              <a:ahLst/>
              <a:cxnLst/>
              <a:rect l="l" t="t" r="r" b="b"/>
              <a:pathLst>
                <a:path w="6467475" h="696594">
                  <a:moveTo>
                    <a:pt x="6351524" y="0"/>
                  </a:moveTo>
                  <a:lnTo>
                    <a:pt x="115824" y="0"/>
                  </a:lnTo>
                  <a:lnTo>
                    <a:pt x="70739" y="9143"/>
                  </a:lnTo>
                  <a:lnTo>
                    <a:pt x="33909" y="33908"/>
                  </a:lnTo>
                  <a:lnTo>
                    <a:pt x="9143" y="70865"/>
                  </a:lnTo>
                  <a:lnTo>
                    <a:pt x="0" y="115950"/>
                  </a:lnTo>
                  <a:lnTo>
                    <a:pt x="0" y="580008"/>
                  </a:lnTo>
                  <a:lnTo>
                    <a:pt x="9143" y="625220"/>
                  </a:lnTo>
                  <a:lnTo>
                    <a:pt x="33909" y="662177"/>
                  </a:lnTo>
                  <a:lnTo>
                    <a:pt x="70739" y="686942"/>
                  </a:lnTo>
                  <a:lnTo>
                    <a:pt x="115824" y="696086"/>
                  </a:lnTo>
                  <a:lnTo>
                    <a:pt x="6351524" y="696086"/>
                  </a:lnTo>
                  <a:lnTo>
                    <a:pt x="6396609" y="686942"/>
                  </a:lnTo>
                  <a:lnTo>
                    <a:pt x="6433439" y="662177"/>
                  </a:lnTo>
                  <a:lnTo>
                    <a:pt x="6458204" y="625220"/>
                  </a:lnTo>
                  <a:lnTo>
                    <a:pt x="6467348" y="580008"/>
                  </a:lnTo>
                  <a:lnTo>
                    <a:pt x="6467348" y="115950"/>
                  </a:lnTo>
                  <a:lnTo>
                    <a:pt x="6458204" y="70865"/>
                  </a:lnTo>
                  <a:lnTo>
                    <a:pt x="6433439" y="33908"/>
                  </a:lnTo>
                  <a:lnTo>
                    <a:pt x="6396609" y="9143"/>
                  </a:lnTo>
                  <a:lnTo>
                    <a:pt x="635152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846069" y="1419605"/>
              <a:ext cx="6467475" cy="696595"/>
            </a:xfrm>
            <a:custGeom>
              <a:avLst/>
              <a:gdLst/>
              <a:ahLst/>
              <a:cxnLst/>
              <a:rect l="l" t="t" r="r" b="b"/>
              <a:pathLst>
                <a:path w="6467475" h="696594">
                  <a:moveTo>
                    <a:pt x="0" y="115951"/>
                  </a:moveTo>
                  <a:lnTo>
                    <a:pt x="9143" y="70866"/>
                  </a:lnTo>
                  <a:lnTo>
                    <a:pt x="33909" y="33909"/>
                  </a:lnTo>
                  <a:lnTo>
                    <a:pt x="70738" y="9144"/>
                  </a:lnTo>
                  <a:lnTo>
                    <a:pt x="115824" y="0"/>
                  </a:lnTo>
                  <a:lnTo>
                    <a:pt x="6351524" y="0"/>
                  </a:lnTo>
                  <a:lnTo>
                    <a:pt x="6396608" y="9144"/>
                  </a:lnTo>
                  <a:lnTo>
                    <a:pt x="6433438" y="33909"/>
                  </a:lnTo>
                  <a:lnTo>
                    <a:pt x="6458204" y="70866"/>
                  </a:lnTo>
                  <a:lnTo>
                    <a:pt x="6467348" y="115951"/>
                  </a:lnTo>
                  <a:lnTo>
                    <a:pt x="6467348" y="580009"/>
                  </a:lnTo>
                  <a:lnTo>
                    <a:pt x="6458204" y="625221"/>
                  </a:lnTo>
                  <a:lnTo>
                    <a:pt x="6433438" y="662178"/>
                  </a:lnTo>
                  <a:lnTo>
                    <a:pt x="6396608" y="686943"/>
                  </a:lnTo>
                  <a:lnTo>
                    <a:pt x="6351524" y="696087"/>
                  </a:lnTo>
                  <a:lnTo>
                    <a:pt x="115824" y="696087"/>
                  </a:lnTo>
                  <a:lnTo>
                    <a:pt x="70738" y="686943"/>
                  </a:lnTo>
                  <a:lnTo>
                    <a:pt x="33909" y="662178"/>
                  </a:lnTo>
                  <a:lnTo>
                    <a:pt x="9143" y="625221"/>
                  </a:lnTo>
                  <a:lnTo>
                    <a:pt x="0" y="580009"/>
                  </a:lnTo>
                  <a:lnTo>
                    <a:pt x="0" y="115951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2958210" y="1500581"/>
            <a:ext cx="5743575" cy="5137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95"/>
              </a:spcBef>
              <a:buFont typeface=""/>
              <a:buChar char="●"/>
              <a:tabLst>
                <a:tab pos="354965" algn="l"/>
                <a:tab pos="355600" algn="l"/>
              </a:tabLst>
            </a:pPr>
            <a:r>
              <a:rPr sz="1600" b="1" dirty="0">
                <a:latin typeface="한컴 말랑말랑 Bold"/>
                <a:cs typeface="한컴 말랑말랑 Bold"/>
              </a:rPr>
              <a:t>수강과목의</a:t>
            </a:r>
            <a:r>
              <a:rPr sz="1600" b="1" spc="-8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시험성적,</a:t>
            </a:r>
            <a:r>
              <a:rPr sz="1600" b="1" spc="-8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출석점수,</a:t>
            </a:r>
            <a:r>
              <a:rPr sz="1600" b="1" spc="-9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과제점수</a:t>
            </a:r>
            <a:r>
              <a:rPr sz="1600" b="1" spc="-8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및</a:t>
            </a:r>
            <a:r>
              <a:rPr sz="1600" b="1" spc="-11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수업태도</a:t>
            </a:r>
            <a:r>
              <a:rPr sz="1600" b="1" spc="-10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등을</a:t>
            </a:r>
            <a:r>
              <a:rPr sz="1600" b="1" spc="-105" dirty="0">
                <a:latin typeface="한컴 말랑말랑 Bold"/>
                <a:cs typeface="한컴 말랑말랑 Bold"/>
              </a:rPr>
              <a:t> </a:t>
            </a:r>
            <a:r>
              <a:rPr sz="1600" b="1" spc="-20" dirty="0">
                <a:latin typeface="한컴 말랑말랑 Bold"/>
                <a:cs typeface="한컴 말랑말랑 Bold"/>
              </a:rPr>
              <a:t>종합하여</a:t>
            </a:r>
            <a:endParaRPr sz="1600">
              <a:latin typeface="한컴 말랑말랑 Bold"/>
              <a:cs typeface="한컴 말랑말랑 Bold"/>
            </a:endParaRPr>
          </a:p>
          <a:p>
            <a:pPr marL="512445">
              <a:lnSpc>
                <a:spcPct val="100000"/>
              </a:lnSpc>
              <a:spcBef>
                <a:spcPts val="5"/>
              </a:spcBef>
            </a:pPr>
            <a:r>
              <a:rPr sz="1600" b="1" spc="-25" dirty="0">
                <a:latin typeface="한컴 말랑말랑 Bold"/>
                <a:cs typeface="한컴 말랑말랑 Bold"/>
              </a:rPr>
              <a:t>평가</a:t>
            </a:r>
            <a:endParaRPr sz="1600">
              <a:latin typeface="한컴 말랑말랑 Bold"/>
              <a:cs typeface="한컴 말랑말랑 Bold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707072" y="2337752"/>
            <a:ext cx="1987550" cy="1455420"/>
            <a:chOff x="707072" y="2337752"/>
            <a:chExt cx="1987550" cy="1455420"/>
          </a:xfrm>
        </p:grpSpPr>
        <p:sp>
          <p:nvSpPr>
            <p:cNvPr id="15" name="object 15"/>
            <p:cNvSpPr/>
            <p:nvPr/>
          </p:nvSpPr>
          <p:spPr>
            <a:xfrm>
              <a:off x="719327" y="2350007"/>
              <a:ext cx="1961514" cy="1429385"/>
            </a:xfrm>
            <a:custGeom>
              <a:avLst/>
              <a:gdLst/>
              <a:ahLst/>
              <a:cxnLst/>
              <a:rect l="l" t="t" r="r" b="b"/>
              <a:pathLst>
                <a:path w="1961514" h="1429385">
                  <a:moveTo>
                    <a:pt x="1722627" y="0"/>
                  </a:moveTo>
                  <a:lnTo>
                    <a:pt x="238391" y="0"/>
                  </a:lnTo>
                  <a:lnTo>
                    <a:pt x="190347" y="4825"/>
                  </a:lnTo>
                  <a:lnTo>
                    <a:pt x="145592" y="18668"/>
                  </a:lnTo>
                  <a:lnTo>
                    <a:pt x="105105" y="40639"/>
                  </a:lnTo>
                  <a:lnTo>
                    <a:pt x="69824" y="69722"/>
                  </a:lnTo>
                  <a:lnTo>
                    <a:pt x="40716" y="105028"/>
                  </a:lnTo>
                  <a:lnTo>
                    <a:pt x="18732" y="145414"/>
                  </a:lnTo>
                  <a:lnTo>
                    <a:pt x="4838" y="190118"/>
                  </a:lnTo>
                  <a:lnTo>
                    <a:pt x="0" y="238125"/>
                  </a:lnTo>
                  <a:lnTo>
                    <a:pt x="0" y="1190878"/>
                  </a:lnTo>
                  <a:lnTo>
                    <a:pt x="4838" y="1238884"/>
                  </a:lnTo>
                  <a:lnTo>
                    <a:pt x="18732" y="1283589"/>
                  </a:lnTo>
                  <a:lnTo>
                    <a:pt x="40716" y="1323974"/>
                  </a:lnTo>
                  <a:lnTo>
                    <a:pt x="69824" y="1359280"/>
                  </a:lnTo>
                  <a:lnTo>
                    <a:pt x="105105" y="1388364"/>
                  </a:lnTo>
                  <a:lnTo>
                    <a:pt x="145592" y="1410334"/>
                  </a:lnTo>
                  <a:lnTo>
                    <a:pt x="190347" y="1424177"/>
                  </a:lnTo>
                  <a:lnTo>
                    <a:pt x="238391" y="1429003"/>
                  </a:lnTo>
                  <a:lnTo>
                    <a:pt x="1722627" y="1429003"/>
                  </a:lnTo>
                  <a:lnTo>
                    <a:pt x="1770634" y="1424177"/>
                  </a:lnTo>
                  <a:lnTo>
                    <a:pt x="1815464" y="1410334"/>
                  </a:lnTo>
                  <a:lnTo>
                    <a:pt x="1855851" y="1388364"/>
                  </a:lnTo>
                  <a:lnTo>
                    <a:pt x="1891157" y="1359280"/>
                  </a:lnTo>
                  <a:lnTo>
                    <a:pt x="1920239" y="1323974"/>
                  </a:lnTo>
                  <a:lnTo>
                    <a:pt x="1942211" y="1283589"/>
                  </a:lnTo>
                  <a:lnTo>
                    <a:pt x="1956180" y="1238884"/>
                  </a:lnTo>
                  <a:lnTo>
                    <a:pt x="1961007" y="1190878"/>
                  </a:lnTo>
                  <a:lnTo>
                    <a:pt x="1961007" y="238125"/>
                  </a:lnTo>
                  <a:lnTo>
                    <a:pt x="1956180" y="190118"/>
                  </a:lnTo>
                  <a:lnTo>
                    <a:pt x="1942211" y="145414"/>
                  </a:lnTo>
                  <a:lnTo>
                    <a:pt x="1920239" y="105028"/>
                  </a:lnTo>
                  <a:lnTo>
                    <a:pt x="1891157" y="69722"/>
                  </a:lnTo>
                  <a:lnTo>
                    <a:pt x="1855851" y="40639"/>
                  </a:lnTo>
                  <a:lnTo>
                    <a:pt x="1815464" y="18668"/>
                  </a:lnTo>
                  <a:lnTo>
                    <a:pt x="1770634" y="4825"/>
                  </a:lnTo>
                  <a:lnTo>
                    <a:pt x="1722627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20089" y="2350769"/>
              <a:ext cx="1961514" cy="1429385"/>
            </a:xfrm>
            <a:custGeom>
              <a:avLst/>
              <a:gdLst/>
              <a:ahLst/>
              <a:cxnLst/>
              <a:rect l="l" t="t" r="r" b="b"/>
              <a:pathLst>
                <a:path w="1961514" h="1429385">
                  <a:moveTo>
                    <a:pt x="0" y="238125"/>
                  </a:moveTo>
                  <a:lnTo>
                    <a:pt x="4838" y="190118"/>
                  </a:lnTo>
                  <a:lnTo>
                    <a:pt x="18732" y="145414"/>
                  </a:lnTo>
                  <a:lnTo>
                    <a:pt x="40716" y="105028"/>
                  </a:lnTo>
                  <a:lnTo>
                    <a:pt x="69824" y="69722"/>
                  </a:lnTo>
                  <a:lnTo>
                    <a:pt x="105105" y="40639"/>
                  </a:lnTo>
                  <a:lnTo>
                    <a:pt x="145592" y="18668"/>
                  </a:lnTo>
                  <a:lnTo>
                    <a:pt x="190347" y="4825"/>
                  </a:lnTo>
                  <a:lnTo>
                    <a:pt x="238391" y="0"/>
                  </a:lnTo>
                  <a:lnTo>
                    <a:pt x="1722627" y="0"/>
                  </a:lnTo>
                  <a:lnTo>
                    <a:pt x="1770634" y="4825"/>
                  </a:lnTo>
                  <a:lnTo>
                    <a:pt x="1815464" y="18668"/>
                  </a:lnTo>
                  <a:lnTo>
                    <a:pt x="1855851" y="40639"/>
                  </a:lnTo>
                  <a:lnTo>
                    <a:pt x="1891157" y="69722"/>
                  </a:lnTo>
                  <a:lnTo>
                    <a:pt x="1920239" y="105028"/>
                  </a:lnTo>
                  <a:lnTo>
                    <a:pt x="1942211" y="145414"/>
                  </a:lnTo>
                  <a:lnTo>
                    <a:pt x="1956180" y="190118"/>
                  </a:lnTo>
                  <a:lnTo>
                    <a:pt x="1961007" y="238125"/>
                  </a:lnTo>
                  <a:lnTo>
                    <a:pt x="1961007" y="1190878"/>
                  </a:lnTo>
                  <a:lnTo>
                    <a:pt x="1956180" y="1238884"/>
                  </a:lnTo>
                  <a:lnTo>
                    <a:pt x="1942211" y="1283588"/>
                  </a:lnTo>
                  <a:lnTo>
                    <a:pt x="1920239" y="1323974"/>
                  </a:lnTo>
                  <a:lnTo>
                    <a:pt x="1891157" y="1359280"/>
                  </a:lnTo>
                  <a:lnTo>
                    <a:pt x="1855851" y="1388363"/>
                  </a:lnTo>
                  <a:lnTo>
                    <a:pt x="1815464" y="1410334"/>
                  </a:lnTo>
                  <a:lnTo>
                    <a:pt x="1770634" y="1424177"/>
                  </a:lnTo>
                  <a:lnTo>
                    <a:pt x="1722627" y="1429003"/>
                  </a:lnTo>
                  <a:lnTo>
                    <a:pt x="238391" y="1429003"/>
                  </a:lnTo>
                  <a:lnTo>
                    <a:pt x="190347" y="1424177"/>
                  </a:lnTo>
                  <a:lnTo>
                    <a:pt x="145592" y="1410334"/>
                  </a:lnTo>
                  <a:lnTo>
                    <a:pt x="105105" y="1388363"/>
                  </a:lnTo>
                  <a:lnTo>
                    <a:pt x="69824" y="1359280"/>
                  </a:lnTo>
                  <a:lnTo>
                    <a:pt x="40716" y="1323974"/>
                  </a:lnTo>
                  <a:lnTo>
                    <a:pt x="18732" y="1283588"/>
                  </a:lnTo>
                  <a:lnTo>
                    <a:pt x="4838" y="1238884"/>
                  </a:lnTo>
                  <a:lnTo>
                    <a:pt x="0" y="1190878"/>
                  </a:lnTo>
                  <a:lnTo>
                    <a:pt x="0" y="238125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1280541" y="2920999"/>
            <a:ext cx="71945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한컴 말랑말랑 Bold"/>
                <a:cs typeface="한컴 말랑말랑 Bold"/>
              </a:rPr>
              <a:t>평가유형</a:t>
            </a:r>
            <a:endParaRPr sz="1600">
              <a:latin typeface="한컴 말랑말랑 Bold"/>
              <a:cs typeface="한컴 말랑말랑 Bold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2866580" y="2337752"/>
            <a:ext cx="6493510" cy="1455420"/>
            <a:chOff x="2866580" y="2337752"/>
            <a:chExt cx="6493510" cy="1455420"/>
          </a:xfrm>
        </p:grpSpPr>
        <p:sp>
          <p:nvSpPr>
            <p:cNvPr id="19" name="object 19"/>
            <p:cNvSpPr/>
            <p:nvPr/>
          </p:nvSpPr>
          <p:spPr>
            <a:xfrm>
              <a:off x="2878835" y="2350007"/>
              <a:ext cx="6467475" cy="1429385"/>
            </a:xfrm>
            <a:custGeom>
              <a:avLst/>
              <a:gdLst/>
              <a:ahLst/>
              <a:cxnLst/>
              <a:rect l="l" t="t" r="r" b="b"/>
              <a:pathLst>
                <a:path w="6467475" h="1429385">
                  <a:moveTo>
                    <a:pt x="6229095" y="0"/>
                  </a:moveTo>
                  <a:lnTo>
                    <a:pt x="238251" y="0"/>
                  </a:lnTo>
                  <a:lnTo>
                    <a:pt x="190245" y="4825"/>
                  </a:lnTo>
                  <a:lnTo>
                    <a:pt x="145541" y="18668"/>
                  </a:lnTo>
                  <a:lnTo>
                    <a:pt x="105028" y="40639"/>
                  </a:lnTo>
                  <a:lnTo>
                    <a:pt x="69850" y="69722"/>
                  </a:lnTo>
                  <a:lnTo>
                    <a:pt x="40639" y="105028"/>
                  </a:lnTo>
                  <a:lnTo>
                    <a:pt x="18668" y="145414"/>
                  </a:lnTo>
                  <a:lnTo>
                    <a:pt x="4825" y="190118"/>
                  </a:lnTo>
                  <a:lnTo>
                    <a:pt x="0" y="238125"/>
                  </a:lnTo>
                  <a:lnTo>
                    <a:pt x="0" y="1190878"/>
                  </a:lnTo>
                  <a:lnTo>
                    <a:pt x="4825" y="1238884"/>
                  </a:lnTo>
                  <a:lnTo>
                    <a:pt x="18668" y="1283589"/>
                  </a:lnTo>
                  <a:lnTo>
                    <a:pt x="40639" y="1323974"/>
                  </a:lnTo>
                  <a:lnTo>
                    <a:pt x="69850" y="1359280"/>
                  </a:lnTo>
                  <a:lnTo>
                    <a:pt x="105028" y="1388364"/>
                  </a:lnTo>
                  <a:lnTo>
                    <a:pt x="145541" y="1410334"/>
                  </a:lnTo>
                  <a:lnTo>
                    <a:pt x="190245" y="1424177"/>
                  </a:lnTo>
                  <a:lnTo>
                    <a:pt x="238251" y="1429003"/>
                  </a:lnTo>
                  <a:lnTo>
                    <a:pt x="6229095" y="1429003"/>
                  </a:lnTo>
                  <a:lnTo>
                    <a:pt x="6277102" y="1424177"/>
                  </a:lnTo>
                  <a:lnTo>
                    <a:pt x="6321806" y="1410334"/>
                  </a:lnTo>
                  <a:lnTo>
                    <a:pt x="6362319" y="1388364"/>
                  </a:lnTo>
                  <a:lnTo>
                    <a:pt x="6397497" y="1359280"/>
                  </a:lnTo>
                  <a:lnTo>
                    <a:pt x="6426708" y="1323974"/>
                  </a:lnTo>
                  <a:lnTo>
                    <a:pt x="6448679" y="1283589"/>
                  </a:lnTo>
                  <a:lnTo>
                    <a:pt x="6462521" y="1238884"/>
                  </a:lnTo>
                  <a:lnTo>
                    <a:pt x="6467347" y="1190878"/>
                  </a:lnTo>
                  <a:lnTo>
                    <a:pt x="6467347" y="238125"/>
                  </a:lnTo>
                  <a:lnTo>
                    <a:pt x="6462521" y="190118"/>
                  </a:lnTo>
                  <a:lnTo>
                    <a:pt x="6448679" y="145414"/>
                  </a:lnTo>
                  <a:lnTo>
                    <a:pt x="6426708" y="105028"/>
                  </a:lnTo>
                  <a:lnTo>
                    <a:pt x="6397497" y="69722"/>
                  </a:lnTo>
                  <a:lnTo>
                    <a:pt x="6362319" y="40639"/>
                  </a:lnTo>
                  <a:lnTo>
                    <a:pt x="6321806" y="18668"/>
                  </a:lnTo>
                  <a:lnTo>
                    <a:pt x="6277102" y="4825"/>
                  </a:lnTo>
                  <a:lnTo>
                    <a:pt x="62290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2879597" y="2350769"/>
              <a:ext cx="6467475" cy="1429385"/>
            </a:xfrm>
            <a:custGeom>
              <a:avLst/>
              <a:gdLst/>
              <a:ahLst/>
              <a:cxnLst/>
              <a:rect l="l" t="t" r="r" b="b"/>
              <a:pathLst>
                <a:path w="6467475" h="1429385">
                  <a:moveTo>
                    <a:pt x="0" y="238125"/>
                  </a:moveTo>
                  <a:lnTo>
                    <a:pt x="4825" y="190118"/>
                  </a:lnTo>
                  <a:lnTo>
                    <a:pt x="18668" y="145414"/>
                  </a:lnTo>
                  <a:lnTo>
                    <a:pt x="40639" y="105028"/>
                  </a:lnTo>
                  <a:lnTo>
                    <a:pt x="69850" y="69722"/>
                  </a:lnTo>
                  <a:lnTo>
                    <a:pt x="105028" y="40639"/>
                  </a:lnTo>
                  <a:lnTo>
                    <a:pt x="145541" y="18668"/>
                  </a:lnTo>
                  <a:lnTo>
                    <a:pt x="190245" y="4825"/>
                  </a:lnTo>
                  <a:lnTo>
                    <a:pt x="238251" y="0"/>
                  </a:lnTo>
                  <a:lnTo>
                    <a:pt x="6229096" y="0"/>
                  </a:lnTo>
                  <a:lnTo>
                    <a:pt x="6277102" y="4825"/>
                  </a:lnTo>
                  <a:lnTo>
                    <a:pt x="6321806" y="18668"/>
                  </a:lnTo>
                  <a:lnTo>
                    <a:pt x="6362319" y="40639"/>
                  </a:lnTo>
                  <a:lnTo>
                    <a:pt x="6397498" y="69722"/>
                  </a:lnTo>
                  <a:lnTo>
                    <a:pt x="6426708" y="105028"/>
                  </a:lnTo>
                  <a:lnTo>
                    <a:pt x="6448679" y="145414"/>
                  </a:lnTo>
                  <a:lnTo>
                    <a:pt x="6462522" y="190118"/>
                  </a:lnTo>
                  <a:lnTo>
                    <a:pt x="6467348" y="238125"/>
                  </a:lnTo>
                  <a:lnTo>
                    <a:pt x="6467348" y="1190878"/>
                  </a:lnTo>
                  <a:lnTo>
                    <a:pt x="6462522" y="1238884"/>
                  </a:lnTo>
                  <a:lnTo>
                    <a:pt x="6448679" y="1283588"/>
                  </a:lnTo>
                  <a:lnTo>
                    <a:pt x="6426708" y="1323974"/>
                  </a:lnTo>
                  <a:lnTo>
                    <a:pt x="6397498" y="1359280"/>
                  </a:lnTo>
                  <a:lnTo>
                    <a:pt x="6362319" y="1388363"/>
                  </a:lnTo>
                  <a:lnTo>
                    <a:pt x="6321806" y="1410334"/>
                  </a:lnTo>
                  <a:lnTo>
                    <a:pt x="6277102" y="1424177"/>
                  </a:lnTo>
                  <a:lnTo>
                    <a:pt x="6229096" y="1429003"/>
                  </a:lnTo>
                  <a:lnTo>
                    <a:pt x="238251" y="1429003"/>
                  </a:lnTo>
                  <a:lnTo>
                    <a:pt x="190245" y="1424177"/>
                  </a:lnTo>
                  <a:lnTo>
                    <a:pt x="145541" y="1410334"/>
                  </a:lnTo>
                  <a:lnTo>
                    <a:pt x="105028" y="1388363"/>
                  </a:lnTo>
                  <a:lnTo>
                    <a:pt x="69850" y="1359280"/>
                  </a:lnTo>
                  <a:lnTo>
                    <a:pt x="40639" y="1323974"/>
                  </a:lnTo>
                  <a:lnTo>
                    <a:pt x="18668" y="1283588"/>
                  </a:lnTo>
                  <a:lnTo>
                    <a:pt x="4825" y="1238884"/>
                  </a:lnTo>
                  <a:lnTo>
                    <a:pt x="0" y="1190878"/>
                  </a:lnTo>
                  <a:lnTo>
                    <a:pt x="0" y="238125"/>
                  </a:lnTo>
                  <a:close/>
                </a:path>
              </a:pathLst>
            </a:custGeom>
            <a:ln w="2590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3027933" y="2568397"/>
            <a:ext cx="3475354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8770" indent="-306705">
              <a:lnSpc>
                <a:spcPct val="100000"/>
              </a:lnSpc>
              <a:spcBef>
                <a:spcPts val="95"/>
              </a:spcBef>
              <a:buFont typeface=""/>
              <a:buChar char="●"/>
              <a:tabLst>
                <a:tab pos="319405" algn="l"/>
              </a:tabLst>
            </a:pPr>
            <a:r>
              <a:rPr sz="1600" b="1" dirty="0">
                <a:latin typeface="한컴 말랑말랑 Bold"/>
                <a:cs typeface="한컴 말랑말랑 Bold"/>
              </a:rPr>
              <a:t>상대평가</a:t>
            </a:r>
            <a:r>
              <a:rPr sz="1600" b="1" spc="-3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원칙</a:t>
            </a:r>
            <a:r>
              <a:rPr sz="1600" b="1" spc="-5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(단,</a:t>
            </a:r>
            <a:r>
              <a:rPr sz="1600" b="1" spc="-5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P/F</a:t>
            </a:r>
            <a:r>
              <a:rPr sz="1600" b="1" spc="-6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교과목</a:t>
            </a:r>
            <a:r>
              <a:rPr sz="1600" b="1" spc="-4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등</a:t>
            </a:r>
            <a:r>
              <a:rPr sz="1600" b="1" spc="-65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예외)</a:t>
            </a:r>
            <a:endParaRPr sz="1600">
              <a:latin typeface="한컴 말랑말랑 Bold"/>
              <a:cs typeface="한컴 말랑말랑 Bold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027933" y="2940811"/>
            <a:ext cx="14928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7500" indent="-304800">
              <a:lnSpc>
                <a:spcPct val="100000"/>
              </a:lnSpc>
              <a:spcBef>
                <a:spcPts val="95"/>
              </a:spcBef>
              <a:buFont typeface=""/>
              <a:buChar char="●"/>
              <a:tabLst>
                <a:tab pos="317500" algn="l"/>
              </a:tabLst>
            </a:pPr>
            <a:r>
              <a:rPr sz="1600" b="1" dirty="0">
                <a:latin typeface="한컴 말랑말랑 Bold"/>
                <a:cs typeface="한컴 말랑말랑 Bold"/>
              </a:rPr>
              <a:t>상대평가</a:t>
            </a:r>
            <a:r>
              <a:rPr sz="1600" b="1" spc="-40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비율:</a:t>
            </a:r>
            <a:endParaRPr sz="1600">
              <a:latin typeface="한컴 말랑말랑 Bold"/>
              <a:cs typeface="한컴 말랑말랑 Bold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793107" y="2813710"/>
            <a:ext cx="2922905" cy="766445"/>
          </a:xfrm>
          <a:prstGeom prst="rect">
            <a:avLst/>
          </a:prstGeom>
        </p:spPr>
        <p:txBody>
          <a:bodyPr vert="horz" wrap="square" lIns="0" tIns="139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1600" b="1" dirty="0">
                <a:latin typeface="한컴 말랑말랑 Bold"/>
                <a:cs typeface="한컴 말랑말랑 Bold"/>
              </a:rPr>
              <a:t>-</a:t>
            </a:r>
            <a:r>
              <a:rPr sz="1600" b="1" spc="-10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A학점🕔상(100~90)</a:t>
            </a:r>
            <a:r>
              <a:rPr sz="1600" b="1" spc="-1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:</a:t>
            </a:r>
            <a:r>
              <a:rPr sz="1600" b="1" spc="-10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40%</a:t>
            </a:r>
            <a:r>
              <a:rPr sz="1600" b="1" spc="-70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🕔내</a:t>
            </a:r>
            <a:endParaRPr sz="1600">
              <a:latin typeface="한컴 말랑말랑 Bold"/>
              <a:cs typeface="한컴 말랑말랑 Bold"/>
            </a:endParaRPr>
          </a:p>
          <a:p>
            <a:pPr marL="64135">
              <a:lnSpc>
                <a:spcPct val="100000"/>
              </a:lnSpc>
              <a:spcBef>
                <a:spcPts val="994"/>
              </a:spcBef>
            </a:pPr>
            <a:r>
              <a:rPr sz="1600" b="1" spc="-25" dirty="0">
                <a:latin typeface="한컴 말랑말랑 Bold"/>
                <a:cs typeface="한컴 말랑말랑 Bold"/>
              </a:rPr>
              <a:t>-</a:t>
            </a:r>
            <a:r>
              <a:rPr sz="1600" b="1" spc="-10" dirty="0">
                <a:latin typeface="한컴 말랑말랑 Bold"/>
                <a:cs typeface="한컴 말랑말랑 Bold"/>
              </a:rPr>
              <a:t>B학점🕔하(89~0):60%🕔상</a:t>
            </a:r>
            <a:endParaRPr sz="1600">
              <a:latin typeface="한컴 말랑말랑 Bold"/>
              <a:cs typeface="한컴 말랑말랑 Bold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699452" y="3963860"/>
            <a:ext cx="1988820" cy="1266190"/>
            <a:chOff x="699452" y="3963860"/>
            <a:chExt cx="1988820" cy="1266190"/>
          </a:xfrm>
        </p:grpSpPr>
        <p:sp>
          <p:nvSpPr>
            <p:cNvPr id="25" name="object 25"/>
            <p:cNvSpPr/>
            <p:nvPr/>
          </p:nvSpPr>
          <p:spPr>
            <a:xfrm>
              <a:off x="711708" y="3976115"/>
              <a:ext cx="1962785" cy="1240155"/>
            </a:xfrm>
            <a:custGeom>
              <a:avLst/>
              <a:gdLst/>
              <a:ahLst/>
              <a:cxnLst/>
              <a:rect l="l" t="t" r="r" b="b"/>
              <a:pathLst>
                <a:path w="1962785" h="1240154">
                  <a:moveTo>
                    <a:pt x="1755902" y="0"/>
                  </a:moveTo>
                  <a:lnTo>
                    <a:pt x="206451" y="0"/>
                  </a:lnTo>
                  <a:lnTo>
                    <a:pt x="159105" y="5460"/>
                  </a:lnTo>
                  <a:lnTo>
                    <a:pt x="115658" y="20954"/>
                  </a:lnTo>
                  <a:lnTo>
                    <a:pt x="77330" y="45465"/>
                  </a:lnTo>
                  <a:lnTo>
                    <a:pt x="45351" y="77469"/>
                  </a:lnTo>
                  <a:lnTo>
                    <a:pt x="20980" y="115823"/>
                  </a:lnTo>
                  <a:lnTo>
                    <a:pt x="5448" y="159257"/>
                  </a:lnTo>
                  <a:lnTo>
                    <a:pt x="0" y="206628"/>
                  </a:lnTo>
                  <a:lnTo>
                    <a:pt x="0" y="1033398"/>
                  </a:lnTo>
                  <a:lnTo>
                    <a:pt x="5448" y="1080769"/>
                  </a:lnTo>
                  <a:lnTo>
                    <a:pt x="20980" y="1124203"/>
                  </a:lnTo>
                  <a:lnTo>
                    <a:pt x="45351" y="1162557"/>
                  </a:lnTo>
                  <a:lnTo>
                    <a:pt x="77330" y="1194561"/>
                  </a:lnTo>
                  <a:lnTo>
                    <a:pt x="115658" y="1219072"/>
                  </a:lnTo>
                  <a:lnTo>
                    <a:pt x="159105" y="1234566"/>
                  </a:lnTo>
                  <a:lnTo>
                    <a:pt x="206451" y="1240027"/>
                  </a:lnTo>
                  <a:lnTo>
                    <a:pt x="1755902" y="1240027"/>
                  </a:lnTo>
                  <a:lnTo>
                    <a:pt x="1803273" y="1234566"/>
                  </a:lnTo>
                  <a:lnTo>
                    <a:pt x="1846707" y="1219072"/>
                  </a:lnTo>
                  <a:lnTo>
                    <a:pt x="1885061" y="1194561"/>
                  </a:lnTo>
                  <a:lnTo>
                    <a:pt x="1917065" y="1162557"/>
                  </a:lnTo>
                  <a:lnTo>
                    <a:pt x="1941449" y="1124203"/>
                  </a:lnTo>
                  <a:lnTo>
                    <a:pt x="1956943" y="1080769"/>
                  </a:lnTo>
                  <a:lnTo>
                    <a:pt x="1962404" y="1033398"/>
                  </a:lnTo>
                  <a:lnTo>
                    <a:pt x="1962404" y="206628"/>
                  </a:lnTo>
                  <a:lnTo>
                    <a:pt x="1956943" y="159257"/>
                  </a:lnTo>
                  <a:lnTo>
                    <a:pt x="1941449" y="115823"/>
                  </a:lnTo>
                  <a:lnTo>
                    <a:pt x="1917065" y="77469"/>
                  </a:lnTo>
                  <a:lnTo>
                    <a:pt x="1885061" y="45465"/>
                  </a:lnTo>
                  <a:lnTo>
                    <a:pt x="1846707" y="20954"/>
                  </a:lnTo>
                  <a:lnTo>
                    <a:pt x="1803273" y="5460"/>
                  </a:lnTo>
                  <a:lnTo>
                    <a:pt x="1755902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712470" y="3976877"/>
              <a:ext cx="1962785" cy="1240155"/>
            </a:xfrm>
            <a:custGeom>
              <a:avLst/>
              <a:gdLst/>
              <a:ahLst/>
              <a:cxnLst/>
              <a:rect l="l" t="t" r="r" b="b"/>
              <a:pathLst>
                <a:path w="1962785" h="1240154">
                  <a:moveTo>
                    <a:pt x="0" y="206629"/>
                  </a:moveTo>
                  <a:lnTo>
                    <a:pt x="5448" y="159258"/>
                  </a:lnTo>
                  <a:lnTo>
                    <a:pt x="20980" y="115824"/>
                  </a:lnTo>
                  <a:lnTo>
                    <a:pt x="45351" y="77470"/>
                  </a:lnTo>
                  <a:lnTo>
                    <a:pt x="77330" y="45466"/>
                  </a:lnTo>
                  <a:lnTo>
                    <a:pt x="115658" y="20955"/>
                  </a:lnTo>
                  <a:lnTo>
                    <a:pt x="159105" y="5461"/>
                  </a:lnTo>
                  <a:lnTo>
                    <a:pt x="206451" y="0"/>
                  </a:lnTo>
                  <a:lnTo>
                    <a:pt x="1755902" y="0"/>
                  </a:lnTo>
                  <a:lnTo>
                    <a:pt x="1803273" y="5461"/>
                  </a:lnTo>
                  <a:lnTo>
                    <a:pt x="1846707" y="20955"/>
                  </a:lnTo>
                  <a:lnTo>
                    <a:pt x="1885061" y="45466"/>
                  </a:lnTo>
                  <a:lnTo>
                    <a:pt x="1917065" y="77470"/>
                  </a:lnTo>
                  <a:lnTo>
                    <a:pt x="1941449" y="115824"/>
                  </a:lnTo>
                  <a:lnTo>
                    <a:pt x="1956943" y="159258"/>
                  </a:lnTo>
                  <a:lnTo>
                    <a:pt x="1962404" y="206629"/>
                  </a:lnTo>
                  <a:lnTo>
                    <a:pt x="1962404" y="1033399"/>
                  </a:lnTo>
                  <a:lnTo>
                    <a:pt x="1956943" y="1080770"/>
                  </a:lnTo>
                  <a:lnTo>
                    <a:pt x="1941449" y="1124204"/>
                  </a:lnTo>
                  <a:lnTo>
                    <a:pt x="1917065" y="1162558"/>
                  </a:lnTo>
                  <a:lnTo>
                    <a:pt x="1885061" y="1194562"/>
                  </a:lnTo>
                  <a:lnTo>
                    <a:pt x="1846707" y="1219073"/>
                  </a:lnTo>
                  <a:lnTo>
                    <a:pt x="1803273" y="1234567"/>
                  </a:lnTo>
                  <a:lnTo>
                    <a:pt x="1755902" y="1240028"/>
                  </a:lnTo>
                  <a:lnTo>
                    <a:pt x="206451" y="1240028"/>
                  </a:lnTo>
                  <a:lnTo>
                    <a:pt x="159105" y="1234567"/>
                  </a:lnTo>
                  <a:lnTo>
                    <a:pt x="115658" y="1219073"/>
                  </a:lnTo>
                  <a:lnTo>
                    <a:pt x="77330" y="1194562"/>
                  </a:lnTo>
                  <a:lnTo>
                    <a:pt x="45351" y="1162558"/>
                  </a:lnTo>
                  <a:lnTo>
                    <a:pt x="20980" y="1124204"/>
                  </a:lnTo>
                  <a:lnTo>
                    <a:pt x="5448" y="1080770"/>
                  </a:lnTo>
                  <a:lnTo>
                    <a:pt x="0" y="1033399"/>
                  </a:lnTo>
                  <a:lnTo>
                    <a:pt x="0" y="206629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272666" y="4452950"/>
            <a:ext cx="72961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latin typeface="한컴 말랑말랑 Bold"/>
                <a:cs typeface="한컴 말랑말랑 Bold"/>
              </a:rPr>
              <a:t>학점인정</a:t>
            </a:r>
            <a:endParaRPr sz="1600">
              <a:latin typeface="한컴 말랑말랑 Bold"/>
              <a:cs typeface="한컴 말랑말랑 Bold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2860484" y="3971480"/>
            <a:ext cx="6499860" cy="1276985"/>
            <a:chOff x="2860484" y="3971480"/>
            <a:chExt cx="6499860" cy="1276985"/>
          </a:xfrm>
        </p:grpSpPr>
        <p:sp>
          <p:nvSpPr>
            <p:cNvPr id="29" name="object 29"/>
            <p:cNvSpPr/>
            <p:nvPr/>
          </p:nvSpPr>
          <p:spPr>
            <a:xfrm>
              <a:off x="2872740" y="3983735"/>
              <a:ext cx="6473825" cy="1250950"/>
            </a:xfrm>
            <a:custGeom>
              <a:avLst/>
              <a:gdLst/>
              <a:ahLst/>
              <a:cxnLst/>
              <a:rect l="l" t="t" r="r" b="b"/>
              <a:pathLst>
                <a:path w="6473825" h="1250950">
                  <a:moveTo>
                    <a:pt x="6264910" y="0"/>
                  </a:moveTo>
                  <a:lnTo>
                    <a:pt x="208534" y="0"/>
                  </a:lnTo>
                  <a:lnTo>
                    <a:pt x="160655" y="5461"/>
                  </a:lnTo>
                  <a:lnTo>
                    <a:pt x="116840" y="21208"/>
                  </a:lnTo>
                  <a:lnTo>
                    <a:pt x="78105" y="45846"/>
                  </a:lnTo>
                  <a:lnTo>
                    <a:pt x="45847" y="78105"/>
                  </a:lnTo>
                  <a:lnTo>
                    <a:pt x="21209" y="116839"/>
                  </a:lnTo>
                  <a:lnTo>
                    <a:pt x="5461" y="160655"/>
                  </a:lnTo>
                  <a:lnTo>
                    <a:pt x="0" y="208406"/>
                  </a:lnTo>
                  <a:lnTo>
                    <a:pt x="0" y="1042288"/>
                  </a:lnTo>
                  <a:lnTo>
                    <a:pt x="5461" y="1090168"/>
                  </a:lnTo>
                  <a:lnTo>
                    <a:pt x="21209" y="1133983"/>
                  </a:lnTo>
                  <a:lnTo>
                    <a:pt x="45847" y="1172718"/>
                  </a:lnTo>
                  <a:lnTo>
                    <a:pt x="78105" y="1204976"/>
                  </a:lnTo>
                  <a:lnTo>
                    <a:pt x="116840" y="1229614"/>
                  </a:lnTo>
                  <a:lnTo>
                    <a:pt x="160655" y="1245362"/>
                  </a:lnTo>
                  <a:lnTo>
                    <a:pt x="208534" y="1250823"/>
                  </a:lnTo>
                  <a:lnTo>
                    <a:pt x="6264910" y="1250823"/>
                  </a:lnTo>
                  <a:lnTo>
                    <a:pt x="6312789" y="1245362"/>
                  </a:lnTo>
                  <a:lnTo>
                    <a:pt x="6356604" y="1229614"/>
                  </a:lnTo>
                  <a:lnTo>
                    <a:pt x="6395339" y="1204976"/>
                  </a:lnTo>
                  <a:lnTo>
                    <a:pt x="6427596" y="1172718"/>
                  </a:lnTo>
                  <a:lnTo>
                    <a:pt x="6452235" y="1133983"/>
                  </a:lnTo>
                  <a:lnTo>
                    <a:pt x="6467983" y="1090168"/>
                  </a:lnTo>
                  <a:lnTo>
                    <a:pt x="6473444" y="1042288"/>
                  </a:lnTo>
                  <a:lnTo>
                    <a:pt x="6473444" y="208406"/>
                  </a:lnTo>
                  <a:lnTo>
                    <a:pt x="6467983" y="160655"/>
                  </a:lnTo>
                  <a:lnTo>
                    <a:pt x="6452235" y="116839"/>
                  </a:lnTo>
                  <a:lnTo>
                    <a:pt x="6427596" y="78105"/>
                  </a:lnTo>
                  <a:lnTo>
                    <a:pt x="6395339" y="45846"/>
                  </a:lnTo>
                  <a:lnTo>
                    <a:pt x="6356604" y="21208"/>
                  </a:lnTo>
                  <a:lnTo>
                    <a:pt x="6312789" y="5461"/>
                  </a:lnTo>
                  <a:lnTo>
                    <a:pt x="626491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873502" y="3984497"/>
              <a:ext cx="6473825" cy="1250950"/>
            </a:xfrm>
            <a:custGeom>
              <a:avLst/>
              <a:gdLst/>
              <a:ahLst/>
              <a:cxnLst/>
              <a:rect l="l" t="t" r="r" b="b"/>
              <a:pathLst>
                <a:path w="6473825" h="1250950">
                  <a:moveTo>
                    <a:pt x="0" y="208406"/>
                  </a:moveTo>
                  <a:lnTo>
                    <a:pt x="5461" y="160654"/>
                  </a:lnTo>
                  <a:lnTo>
                    <a:pt x="21209" y="116839"/>
                  </a:lnTo>
                  <a:lnTo>
                    <a:pt x="45847" y="78104"/>
                  </a:lnTo>
                  <a:lnTo>
                    <a:pt x="78105" y="45846"/>
                  </a:lnTo>
                  <a:lnTo>
                    <a:pt x="116840" y="21208"/>
                  </a:lnTo>
                  <a:lnTo>
                    <a:pt x="160655" y="5460"/>
                  </a:lnTo>
                  <a:lnTo>
                    <a:pt x="208534" y="0"/>
                  </a:lnTo>
                  <a:lnTo>
                    <a:pt x="6264909" y="0"/>
                  </a:lnTo>
                  <a:lnTo>
                    <a:pt x="6312789" y="5460"/>
                  </a:lnTo>
                  <a:lnTo>
                    <a:pt x="6356604" y="21208"/>
                  </a:lnTo>
                  <a:lnTo>
                    <a:pt x="6395339" y="45846"/>
                  </a:lnTo>
                  <a:lnTo>
                    <a:pt x="6427597" y="78104"/>
                  </a:lnTo>
                  <a:lnTo>
                    <a:pt x="6452234" y="116839"/>
                  </a:lnTo>
                  <a:lnTo>
                    <a:pt x="6467983" y="160654"/>
                  </a:lnTo>
                  <a:lnTo>
                    <a:pt x="6473444" y="208406"/>
                  </a:lnTo>
                  <a:lnTo>
                    <a:pt x="6473444" y="1042288"/>
                  </a:lnTo>
                  <a:lnTo>
                    <a:pt x="6467983" y="1090168"/>
                  </a:lnTo>
                  <a:lnTo>
                    <a:pt x="6452234" y="1133983"/>
                  </a:lnTo>
                  <a:lnTo>
                    <a:pt x="6427597" y="1172718"/>
                  </a:lnTo>
                  <a:lnTo>
                    <a:pt x="6395339" y="1204976"/>
                  </a:lnTo>
                  <a:lnTo>
                    <a:pt x="6356604" y="1229614"/>
                  </a:lnTo>
                  <a:lnTo>
                    <a:pt x="6312789" y="1245362"/>
                  </a:lnTo>
                  <a:lnTo>
                    <a:pt x="6264909" y="1250823"/>
                  </a:lnTo>
                  <a:lnTo>
                    <a:pt x="208534" y="1250823"/>
                  </a:lnTo>
                  <a:lnTo>
                    <a:pt x="160655" y="1245362"/>
                  </a:lnTo>
                  <a:lnTo>
                    <a:pt x="116840" y="1229614"/>
                  </a:lnTo>
                  <a:lnTo>
                    <a:pt x="78105" y="1204976"/>
                  </a:lnTo>
                  <a:lnTo>
                    <a:pt x="45847" y="1172718"/>
                  </a:lnTo>
                  <a:lnTo>
                    <a:pt x="21209" y="1133983"/>
                  </a:lnTo>
                  <a:lnTo>
                    <a:pt x="5461" y="1090168"/>
                  </a:lnTo>
                  <a:lnTo>
                    <a:pt x="0" y="1042288"/>
                  </a:lnTo>
                  <a:lnTo>
                    <a:pt x="0" y="208406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3012185" y="3977385"/>
            <a:ext cx="527558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95"/>
              </a:spcBef>
              <a:buFont typeface=""/>
              <a:buChar char="●"/>
              <a:tabLst>
                <a:tab pos="354965" algn="l"/>
                <a:tab pos="355600" algn="l"/>
              </a:tabLst>
            </a:pPr>
            <a:r>
              <a:rPr sz="1600" b="1" dirty="0">
                <a:latin typeface="한컴 말랑말랑 Bold"/>
                <a:cs typeface="한컴 말랑말랑 Bold"/>
              </a:rPr>
              <a:t>상대평가</a:t>
            </a:r>
            <a:r>
              <a:rPr sz="1600" b="1" spc="-3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과목</a:t>
            </a:r>
            <a:r>
              <a:rPr sz="1600" b="1" spc="-5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:</a:t>
            </a:r>
            <a:r>
              <a:rPr sz="1600" b="1" spc="-7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60점</a:t>
            </a:r>
            <a:r>
              <a:rPr sz="1600" b="1" spc="-2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🕔상</a:t>
            </a:r>
            <a:r>
              <a:rPr sz="1600" b="1" spc="-5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취득</a:t>
            </a:r>
            <a:r>
              <a:rPr sz="1600" b="1" spc="-6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시</a:t>
            </a:r>
            <a:r>
              <a:rPr sz="1600" b="1" spc="-6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학점</a:t>
            </a:r>
            <a:r>
              <a:rPr sz="1600" b="1" spc="-50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인정</a:t>
            </a:r>
            <a:endParaRPr sz="1600">
              <a:latin typeface="한컴 말랑말랑 Bold"/>
              <a:cs typeface="한컴 말랑말랑 Bold"/>
            </a:endParaRPr>
          </a:p>
          <a:p>
            <a:pPr marL="354965" indent="-342265">
              <a:lnSpc>
                <a:spcPct val="100000"/>
              </a:lnSpc>
              <a:buFont typeface=""/>
              <a:buChar char="●"/>
              <a:tabLst>
                <a:tab pos="354965" algn="l"/>
                <a:tab pos="355600" algn="l"/>
              </a:tabLst>
            </a:pPr>
            <a:r>
              <a:rPr sz="1600" b="1" dirty="0">
                <a:latin typeface="한컴 말랑말랑 Bold"/>
                <a:cs typeface="한컴 말랑말랑 Bold"/>
              </a:rPr>
              <a:t>P/F</a:t>
            </a:r>
            <a:r>
              <a:rPr sz="1600" b="1" spc="-4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과목</a:t>
            </a:r>
            <a:r>
              <a:rPr sz="1600" b="1" spc="-6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:</a:t>
            </a:r>
            <a:r>
              <a:rPr sz="1600" b="1" spc="-6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Pass</a:t>
            </a:r>
            <a:r>
              <a:rPr sz="1600" b="1" spc="-4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취득</a:t>
            </a:r>
            <a:r>
              <a:rPr sz="1600" b="1" spc="-4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시</a:t>
            </a:r>
            <a:r>
              <a:rPr sz="1600" b="1" spc="-7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학점</a:t>
            </a:r>
            <a:r>
              <a:rPr sz="1600" b="1" spc="-50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인정</a:t>
            </a:r>
            <a:endParaRPr sz="1600">
              <a:latin typeface="한컴 말랑말랑 Bold"/>
              <a:cs typeface="한컴 말랑말랑 Bold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Clr>
                <a:srgbClr val="000000"/>
              </a:buClr>
              <a:buFont typeface=""/>
              <a:buChar char="●"/>
              <a:tabLst>
                <a:tab pos="354965" algn="l"/>
                <a:tab pos="355600" algn="l"/>
              </a:tabLst>
            </a:pP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출석률🕔</a:t>
            </a:r>
            <a:r>
              <a:rPr sz="1600" b="1" spc="-75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총</a:t>
            </a:r>
            <a:r>
              <a:rPr sz="1600" b="1" spc="-90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수업시간의</a:t>
            </a:r>
            <a:r>
              <a:rPr sz="1600" b="1" spc="-50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2/3에</a:t>
            </a:r>
            <a:r>
              <a:rPr sz="1600" b="1" spc="-80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미달한</a:t>
            </a:r>
            <a:r>
              <a:rPr sz="1600" b="1" spc="-60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자</a:t>
            </a:r>
            <a:r>
              <a:rPr sz="1600" b="1" spc="-90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0점</a:t>
            </a:r>
            <a:r>
              <a:rPr sz="1600" b="1" spc="-70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처리</a:t>
            </a:r>
            <a:endParaRPr sz="1600">
              <a:latin typeface="한컴 말랑말랑 Bold"/>
              <a:cs typeface="한컴 말랑말랑 Bold"/>
            </a:endParaRPr>
          </a:p>
          <a:p>
            <a:pPr marL="354965" indent="-342265">
              <a:lnSpc>
                <a:spcPct val="100000"/>
              </a:lnSpc>
              <a:buFont typeface=""/>
              <a:buChar char="●"/>
              <a:tabLst>
                <a:tab pos="354965" algn="l"/>
                <a:tab pos="355600" algn="l"/>
              </a:tabLst>
            </a:pPr>
            <a:r>
              <a:rPr sz="1600" b="1" dirty="0">
                <a:latin typeface="한컴 말랑말랑 Bold"/>
                <a:cs typeface="한컴 말랑말랑 Bold"/>
              </a:rPr>
              <a:t>정기시험</a:t>
            </a:r>
            <a:r>
              <a:rPr sz="1600" b="1" spc="-12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결시자,</a:t>
            </a:r>
            <a:r>
              <a:rPr sz="1600" b="1" spc="-12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부정행위자</a:t>
            </a:r>
            <a:r>
              <a:rPr sz="1600" b="1" spc="-114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F학점(0~59점)</a:t>
            </a:r>
            <a:r>
              <a:rPr sz="1600" b="1" spc="-75" dirty="0"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latin typeface="한컴 말랑말랑 Bold"/>
                <a:cs typeface="한컴 말랑말랑 Bold"/>
              </a:rPr>
              <a:t>처리</a:t>
            </a:r>
            <a:endParaRPr sz="1600">
              <a:latin typeface="한컴 말랑말랑 Bold"/>
              <a:cs typeface="한컴 말랑말랑 Bold"/>
            </a:endParaRPr>
          </a:p>
          <a:p>
            <a:pPr marL="227329">
              <a:lnSpc>
                <a:spcPct val="100000"/>
              </a:lnSpc>
            </a:pPr>
            <a:r>
              <a:rPr sz="1600" b="1" dirty="0">
                <a:latin typeface="한컴 말랑말랑 Bold"/>
                <a:cs typeface="한컴 말랑말랑 Bold"/>
              </a:rPr>
              <a:t>-</a:t>
            </a:r>
            <a:r>
              <a:rPr sz="1600" b="1" spc="60" dirty="0">
                <a:latin typeface="한컴 말랑말랑 Bold"/>
                <a:cs typeface="한컴 말랑말랑 Bold"/>
              </a:rPr>
              <a:t> </a:t>
            </a:r>
            <a:r>
              <a:rPr sz="1600" b="1" spc="-95" dirty="0">
                <a:latin typeface="한컴 말랑말랑 Bold"/>
                <a:cs typeface="한컴 말랑말랑 Bold"/>
              </a:rPr>
              <a:t>해당시험</a:t>
            </a:r>
            <a:r>
              <a:rPr sz="1600" b="1" spc="-265" dirty="0">
                <a:latin typeface="한컴 말랑말랑 Bold"/>
                <a:cs typeface="한컴 말랑말랑 Bold"/>
              </a:rPr>
              <a:t> </a:t>
            </a:r>
            <a:r>
              <a:rPr sz="1600" b="1" spc="-80" dirty="0">
                <a:latin typeface="한컴 말랑말랑 Bold"/>
                <a:cs typeface="한컴 말랑말랑 Bold"/>
              </a:rPr>
              <a:t>성적은</a:t>
            </a:r>
            <a:r>
              <a:rPr sz="1600" b="1" spc="-250" dirty="0">
                <a:latin typeface="한컴 말랑말랑 Bold"/>
                <a:cs typeface="한컴 말랑말랑 Bold"/>
              </a:rPr>
              <a:t> </a:t>
            </a:r>
            <a:r>
              <a:rPr sz="1600" b="1" spc="-75" dirty="0">
                <a:latin typeface="한컴 말랑말랑 Bold"/>
                <a:cs typeface="한컴 말랑말랑 Bold"/>
              </a:rPr>
              <a:t>0점,</a:t>
            </a:r>
            <a:r>
              <a:rPr sz="1600" b="1" spc="-220" dirty="0">
                <a:latin typeface="한컴 말랑말랑 Bold"/>
                <a:cs typeface="한컴 말랑말랑 Bold"/>
              </a:rPr>
              <a:t> </a:t>
            </a:r>
            <a:r>
              <a:rPr sz="1600" b="1" spc="-80" dirty="0">
                <a:latin typeface="한컴 말랑말랑 Bold"/>
                <a:cs typeface="한컴 말랑말랑 Bold"/>
              </a:rPr>
              <a:t>총점은</a:t>
            </a:r>
            <a:r>
              <a:rPr sz="1600" b="1" spc="-275" dirty="0">
                <a:latin typeface="한컴 말랑말랑 Bold"/>
                <a:cs typeface="한컴 말랑말랑 Bold"/>
              </a:rPr>
              <a:t> </a:t>
            </a:r>
            <a:r>
              <a:rPr sz="1600" b="1" spc="-80" dirty="0">
                <a:latin typeface="한컴 말랑말랑 Bold"/>
                <a:cs typeface="한컴 말랑말랑 Bold"/>
              </a:rPr>
              <a:t>60점</a:t>
            </a:r>
            <a:r>
              <a:rPr sz="1600" b="1" spc="-204" dirty="0">
                <a:latin typeface="한컴 말랑말랑 Bold"/>
                <a:cs typeface="한컴 말랑말랑 Bold"/>
              </a:rPr>
              <a:t> </a:t>
            </a:r>
            <a:r>
              <a:rPr sz="1600" b="1" spc="-100" dirty="0">
                <a:latin typeface="한컴 말랑말랑 Bold"/>
                <a:cs typeface="한컴 말랑말랑 Bold"/>
              </a:rPr>
              <a:t>미만(출석</a:t>
            </a:r>
            <a:r>
              <a:rPr sz="1600" b="1" spc="-265" dirty="0">
                <a:latin typeface="한컴 말랑말랑 Bold"/>
                <a:cs typeface="한컴 말랑말랑 Bold"/>
              </a:rPr>
              <a:t> </a:t>
            </a:r>
            <a:r>
              <a:rPr sz="1600" b="1" spc="-20" dirty="0">
                <a:latin typeface="한컴 말랑말랑 Bold"/>
                <a:cs typeface="한컴 말랑말랑 Bold"/>
              </a:rPr>
              <a:t>및</a:t>
            </a:r>
            <a:r>
              <a:rPr sz="1600" b="1" spc="-185" dirty="0">
                <a:latin typeface="한컴 말랑말랑 Bold"/>
                <a:cs typeface="한컴 말랑말랑 Bold"/>
              </a:rPr>
              <a:t> </a:t>
            </a:r>
            <a:r>
              <a:rPr sz="1600" b="1" spc="-60" dirty="0">
                <a:latin typeface="한컴 말랑말랑 Bold"/>
                <a:cs typeface="한컴 말랑말랑 Bold"/>
              </a:rPr>
              <a:t>과제</a:t>
            </a:r>
            <a:r>
              <a:rPr sz="1600" b="1" spc="-229" dirty="0">
                <a:latin typeface="한컴 말랑말랑 Bold"/>
                <a:cs typeface="한컴 말랑말랑 Bold"/>
              </a:rPr>
              <a:t> </a:t>
            </a:r>
            <a:r>
              <a:rPr sz="1600" b="1" spc="-20" dirty="0">
                <a:latin typeface="한컴 말랑말랑 Bold"/>
                <a:cs typeface="한컴 말랑말랑 Bold"/>
              </a:rPr>
              <a:t>등</a:t>
            </a:r>
            <a:r>
              <a:rPr sz="1600" b="1" spc="-185" dirty="0">
                <a:latin typeface="한컴 말랑말랑 Bold"/>
                <a:cs typeface="한컴 말랑말랑 Bold"/>
              </a:rPr>
              <a:t> </a:t>
            </a:r>
            <a:r>
              <a:rPr sz="1600" b="1" spc="-10" dirty="0">
                <a:latin typeface="한컴 말랑말랑 Bold"/>
                <a:cs typeface="한컴 말랑말랑 Bold"/>
              </a:rPr>
              <a:t>점수부여)</a:t>
            </a:r>
            <a:endParaRPr sz="1600">
              <a:latin typeface="한컴 말랑말랑 Bold"/>
              <a:cs typeface="한컴 말랑말랑 Bold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691832" y="5361368"/>
            <a:ext cx="1961514" cy="784860"/>
            <a:chOff x="691832" y="5361368"/>
            <a:chExt cx="1961514" cy="784860"/>
          </a:xfrm>
        </p:grpSpPr>
        <p:sp>
          <p:nvSpPr>
            <p:cNvPr id="33" name="object 33"/>
            <p:cNvSpPr/>
            <p:nvPr/>
          </p:nvSpPr>
          <p:spPr>
            <a:xfrm>
              <a:off x="704087" y="5373623"/>
              <a:ext cx="1935480" cy="758825"/>
            </a:xfrm>
            <a:custGeom>
              <a:avLst/>
              <a:gdLst/>
              <a:ahLst/>
              <a:cxnLst/>
              <a:rect l="l" t="t" r="r" b="b"/>
              <a:pathLst>
                <a:path w="1935480" h="758825">
                  <a:moveTo>
                    <a:pt x="1808861" y="0"/>
                  </a:moveTo>
                  <a:lnTo>
                    <a:pt x="126314" y="0"/>
                  </a:lnTo>
                  <a:lnTo>
                    <a:pt x="77152" y="9906"/>
                  </a:lnTo>
                  <a:lnTo>
                    <a:pt x="36995" y="37084"/>
                  </a:lnTo>
                  <a:lnTo>
                    <a:pt x="9931" y="77215"/>
                  </a:lnTo>
                  <a:lnTo>
                    <a:pt x="0" y="126491"/>
                  </a:lnTo>
                  <a:lnTo>
                    <a:pt x="0" y="632358"/>
                  </a:lnTo>
                  <a:lnTo>
                    <a:pt x="9931" y="681583"/>
                  </a:lnTo>
                  <a:lnTo>
                    <a:pt x="36995" y="721779"/>
                  </a:lnTo>
                  <a:lnTo>
                    <a:pt x="77152" y="748880"/>
                  </a:lnTo>
                  <a:lnTo>
                    <a:pt x="126314" y="758824"/>
                  </a:lnTo>
                  <a:lnTo>
                    <a:pt x="1808861" y="758824"/>
                  </a:lnTo>
                  <a:lnTo>
                    <a:pt x="1858137" y="748880"/>
                  </a:lnTo>
                  <a:lnTo>
                    <a:pt x="1898269" y="721779"/>
                  </a:lnTo>
                  <a:lnTo>
                    <a:pt x="1925320" y="681583"/>
                  </a:lnTo>
                  <a:lnTo>
                    <a:pt x="1935226" y="632358"/>
                  </a:lnTo>
                  <a:lnTo>
                    <a:pt x="1935226" y="126491"/>
                  </a:lnTo>
                  <a:lnTo>
                    <a:pt x="1925320" y="77215"/>
                  </a:lnTo>
                  <a:lnTo>
                    <a:pt x="1898269" y="37084"/>
                  </a:lnTo>
                  <a:lnTo>
                    <a:pt x="1858137" y="9906"/>
                  </a:lnTo>
                  <a:lnTo>
                    <a:pt x="1808861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04849" y="5374385"/>
              <a:ext cx="1935480" cy="758825"/>
            </a:xfrm>
            <a:custGeom>
              <a:avLst/>
              <a:gdLst/>
              <a:ahLst/>
              <a:cxnLst/>
              <a:rect l="l" t="t" r="r" b="b"/>
              <a:pathLst>
                <a:path w="1935480" h="758825">
                  <a:moveTo>
                    <a:pt x="0" y="126491"/>
                  </a:moveTo>
                  <a:lnTo>
                    <a:pt x="9931" y="77215"/>
                  </a:lnTo>
                  <a:lnTo>
                    <a:pt x="36995" y="37083"/>
                  </a:lnTo>
                  <a:lnTo>
                    <a:pt x="77152" y="9905"/>
                  </a:lnTo>
                  <a:lnTo>
                    <a:pt x="126314" y="0"/>
                  </a:lnTo>
                  <a:lnTo>
                    <a:pt x="1808861" y="0"/>
                  </a:lnTo>
                  <a:lnTo>
                    <a:pt x="1858137" y="9905"/>
                  </a:lnTo>
                  <a:lnTo>
                    <a:pt x="1898269" y="37083"/>
                  </a:lnTo>
                  <a:lnTo>
                    <a:pt x="1925320" y="77215"/>
                  </a:lnTo>
                  <a:lnTo>
                    <a:pt x="1935226" y="126491"/>
                  </a:lnTo>
                  <a:lnTo>
                    <a:pt x="1935226" y="632358"/>
                  </a:lnTo>
                  <a:lnTo>
                    <a:pt x="1925320" y="681583"/>
                  </a:lnTo>
                  <a:lnTo>
                    <a:pt x="1898269" y="721779"/>
                  </a:lnTo>
                  <a:lnTo>
                    <a:pt x="1858137" y="748880"/>
                  </a:lnTo>
                  <a:lnTo>
                    <a:pt x="1808861" y="758824"/>
                  </a:lnTo>
                  <a:lnTo>
                    <a:pt x="126314" y="758824"/>
                  </a:lnTo>
                  <a:lnTo>
                    <a:pt x="77152" y="748880"/>
                  </a:lnTo>
                  <a:lnTo>
                    <a:pt x="36995" y="721779"/>
                  </a:lnTo>
                  <a:lnTo>
                    <a:pt x="9931" y="681583"/>
                  </a:lnTo>
                  <a:lnTo>
                    <a:pt x="0" y="632358"/>
                  </a:lnTo>
                  <a:lnTo>
                    <a:pt x="0" y="126491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5" name="object 35"/>
          <p:cNvSpPr txBox="1"/>
          <p:nvPr/>
        </p:nvSpPr>
        <p:spPr>
          <a:xfrm>
            <a:off x="1253134" y="5610555"/>
            <a:ext cx="7143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25" dirty="0">
                <a:latin typeface="한컴 말랑말랑 Bold"/>
                <a:cs typeface="한컴 말랑말랑 Bold"/>
              </a:rPr>
              <a:t>성적경고</a:t>
            </a:r>
            <a:endParaRPr sz="1600">
              <a:latin typeface="한컴 말랑말랑 Bold"/>
              <a:cs typeface="한컴 말랑말랑 Bold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2859023" y="5366003"/>
            <a:ext cx="6457315" cy="786130"/>
            <a:chOff x="2859023" y="5366003"/>
            <a:chExt cx="6457315" cy="786130"/>
          </a:xfrm>
        </p:grpSpPr>
        <p:sp>
          <p:nvSpPr>
            <p:cNvPr id="37" name="object 37"/>
            <p:cNvSpPr/>
            <p:nvPr/>
          </p:nvSpPr>
          <p:spPr>
            <a:xfrm>
              <a:off x="2871215" y="5378195"/>
              <a:ext cx="6431280" cy="760095"/>
            </a:xfrm>
            <a:custGeom>
              <a:avLst/>
              <a:gdLst/>
              <a:ahLst/>
              <a:cxnLst/>
              <a:rect l="l" t="t" r="r" b="b"/>
              <a:pathLst>
                <a:path w="6431280" h="760095">
                  <a:moveTo>
                    <a:pt x="6304533" y="0"/>
                  </a:moveTo>
                  <a:lnTo>
                    <a:pt x="126491" y="0"/>
                  </a:lnTo>
                  <a:lnTo>
                    <a:pt x="77215" y="9905"/>
                  </a:lnTo>
                  <a:lnTo>
                    <a:pt x="37083" y="37083"/>
                  </a:lnTo>
                  <a:lnTo>
                    <a:pt x="9906" y="77342"/>
                  </a:lnTo>
                  <a:lnTo>
                    <a:pt x="0" y="126618"/>
                  </a:lnTo>
                  <a:lnTo>
                    <a:pt x="0" y="633310"/>
                  </a:lnTo>
                  <a:lnTo>
                    <a:pt x="9906" y="682612"/>
                  </a:lnTo>
                  <a:lnTo>
                    <a:pt x="37083" y="722871"/>
                  </a:lnTo>
                  <a:lnTo>
                    <a:pt x="77215" y="750011"/>
                  </a:lnTo>
                  <a:lnTo>
                    <a:pt x="126491" y="759967"/>
                  </a:lnTo>
                  <a:lnTo>
                    <a:pt x="6304533" y="759967"/>
                  </a:lnTo>
                  <a:lnTo>
                    <a:pt x="6353809" y="750011"/>
                  </a:lnTo>
                  <a:lnTo>
                    <a:pt x="6393941" y="722871"/>
                  </a:lnTo>
                  <a:lnTo>
                    <a:pt x="6421119" y="682612"/>
                  </a:lnTo>
                  <a:lnTo>
                    <a:pt x="6431026" y="633310"/>
                  </a:lnTo>
                  <a:lnTo>
                    <a:pt x="6431026" y="126618"/>
                  </a:lnTo>
                  <a:lnTo>
                    <a:pt x="6421119" y="77342"/>
                  </a:lnTo>
                  <a:lnTo>
                    <a:pt x="6393941" y="37083"/>
                  </a:lnTo>
                  <a:lnTo>
                    <a:pt x="6353809" y="9905"/>
                  </a:lnTo>
                  <a:lnTo>
                    <a:pt x="630453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2871977" y="5378957"/>
              <a:ext cx="6431280" cy="760095"/>
            </a:xfrm>
            <a:custGeom>
              <a:avLst/>
              <a:gdLst/>
              <a:ahLst/>
              <a:cxnLst/>
              <a:rect l="l" t="t" r="r" b="b"/>
              <a:pathLst>
                <a:path w="6431280" h="760095">
                  <a:moveTo>
                    <a:pt x="0" y="126618"/>
                  </a:moveTo>
                  <a:lnTo>
                    <a:pt x="9906" y="77342"/>
                  </a:lnTo>
                  <a:lnTo>
                    <a:pt x="37084" y="37083"/>
                  </a:lnTo>
                  <a:lnTo>
                    <a:pt x="77216" y="9905"/>
                  </a:lnTo>
                  <a:lnTo>
                    <a:pt x="126492" y="0"/>
                  </a:lnTo>
                  <a:lnTo>
                    <a:pt x="6304533" y="0"/>
                  </a:lnTo>
                  <a:lnTo>
                    <a:pt x="6353810" y="9905"/>
                  </a:lnTo>
                  <a:lnTo>
                    <a:pt x="6393942" y="37083"/>
                  </a:lnTo>
                  <a:lnTo>
                    <a:pt x="6421120" y="77342"/>
                  </a:lnTo>
                  <a:lnTo>
                    <a:pt x="6431026" y="126618"/>
                  </a:lnTo>
                  <a:lnTo>
                    <a:pt x="6431026" y="633310"/>
                  </a:lnTo>
                  <a:lnTo>
                    <a:pt x="6421120" y="682612"/>
                  </a:lnTo>
                  <a:lnTo>
                    <a:pt x="6393942" y="722871"/>
                  </a:lnTo>
                  <a:lnTo>
                    <a:pt x="6353810" y="750011"/>
                  </a:lnTo>
                  <a:lnTo>
                    <a:pt x="6304533" y="759967"/>
                  </a:lnTo>
                  <a:lnTo>
                    <a:pt x="126492" y="759967"/>
                  </a:lnTo>
                  <a:lnTo>
                    <a:pt x="77216" y="750011"/>
                  </a:lnTo>
                  <a:lnTo>
                    <a:pt x="37084" y="722871"/>
                  </a:lnTo>
                  <a:lnTo>
                    <a:pt x="9906" y="682612"/>
                  </a:lnTo>
                  <a:lnTo>
                    <a:pt x="0" y="633310"/>
                  </a:lnTo>
                  <a:lnTo>
                    <a:pt x="0" y="126618"/>
                  </a:lnTo>
                  <a:close/>
                </a:path>
              </a:pathLst>
            </a:custGeom>
            <a:ln w="2590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2988055" y="5493511"/>
            <a:ext cx="381254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95"/>
              </a:spcBef>
              <a:buFont typeface=""/>
              <a:buChar char="●"/>
              <a:tabLst>
                <a:tab pos="354965" algn="l"/>
                <a:tab pos="355600" algn="l"/>
              </a:tabLst>
            </a:pPr>
            <a:r>
              <a:rPr sz="1600" b="1" dirty="0">
                <a:latin typeface="한컴 말랑말랑 Bold"/>
                <a:cs typeface="한컴 말랑말랑 Bold"/>
              </a:rPr>
              <a:t>학기</a:t>
            </a:r>
            <a:r>
              <a:rPr sz="1600" b="1" spc="-7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평균</a:t>
            </a:r>
            <a:r>
              <a:rPr sz="1600" b="1" spc="-9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65점</a:t>
            </a:r>
            <a:r>
              <a:rPr sz="1600" b="1" spc="-8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미만일</a:t>
            </a:r>
            <a:r>
              <a:rPr sz="1600" b="1" spc="-70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경우,</a:t>
            </a:r>
            <a:r>
              <a:rPr sz="1600" b="1" spc="-75" dirty="0">
                <a:latin typeface="한컴 말랑말랑 Bold"/>
                <a:cs typeface="한컴 말랑말랑 Bold"/>
              </a:rPr>
              <a:t> </a:t>
            </a:r>
            <a:r>
              <a:rPr sz="1600" b="1" dirty="0">
                <a:latin typeface="한컴 말랑말랑 Bold"/>
                <a:cs typeface="한컴 말랑말랑 Bold"/>
              </a:rPr>
              <a:t>성적경고</a:t>
            </a:r>
            <a:r>
              <a:rPr sz="1600" b="1" spc="-60" dirty="0">
                <a:latin typeface="한컴 말랑말랑 Bold"/>
                <a:cs typeface="한컴 말랑말랑 Bold"/>
              </a:rPr>
              <a:t> </a:t>
            </a:r>
            <a:r>
              <a:rPr sz="1600" b="1" spc="-35" dirty="0">
                <a:latin typeface="한컴 말랑말랑 Bold"/>
                <a:cs typeface="한컴 말랑말랑 Bold"/>
              </a:rPr>
              <a:t>부과</a:t>
            </a:r>
            <a:endParaRPr sz="1600">
              <a:latin typeface="한컴 말랑말랑 Bold"/>
              <a:cs typeface="한컴 말랑말랑 Bold"/>
            </a:endParaRPr>
          </a:p>
          <a:p>
            <a:pPr marL="354965" indent="-342265">
              <a:lnSpc>
                <a:spcPct val="100000"/>
              </a:lnSpc>
              <a:spcBef>
                <a:spcPts val="5"/>
              </a:spcBef>
              <a:buClr>
                <a:srgbClr val="000000"/>
              </a:buClr>
              <a:buFont typeface=""/>
              <a:buChar char="●"/>
              <a:tabLst>
                <a:tab pos="354965" algn="l"/>
                <a:tab pos="355600" algn="l"/>
              </a:tabLst>
            </a:pP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연속</a:t>
            </a:r>
            <a:r>
              <a:rPr sz="1600" b="1" spc="-60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3회</a:t>
            </a:r>
            <a:r>
              <a:rPr sz="1600" b="1" spc="-55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성적경고를</a:t>
            </a:r>
            <a:r>
              <a:rPr sz="1600" b="1" spc="-50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받을</a:t>
            </a:r>
            <a:r>
              <a:rPr sz="1600" b="1" spc="-45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시</a:t>
            </a:r>
            <a:r>
              <a:rPr sz="1600" b="1" spc="-70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제적</a:t>
            </a:r>
            <a:r>
              <a:rPr sz="1600" b="1" spc="-55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 </a:t>
            </a:r>
            <a:r>
              <a:rPr sz="1600" b="1" spc="-25" dirty="0">
                <a:solidFill>
                  <a:srgbClr val="FF0000"/>
                </a:solidFill>
                <a:latin typeface="한컴 말랑말랑 Bold"/>
                <a:cs typeface="한컴 말랑말랑 Bold"/>
              </a:rPr>
              <a:t>처리됨</a:t>
            </a:r>
            <a:endParaRPr sz="1600">
              <a:latin typeface="한컴 말랑말랑 Bold"/>
              <a:cs typeface="한컴 말랑말랑 Bold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0" y="1523"/>
            <a:ext cx="1296670" cy="979805"/>
            <a:chOff x="0" y="1523"/>
            <a:chExt cx="1296670" cy="979805"/>
          </a:xfrm>
        </p:grpSpPr>
        <p:sp>
          <p:nvSpPr>
            <p:cNvPr id="41" name="object 41"/>
            <p:cNvSpPr/>
            <p:nvPr/>
          </p:nvSpPr>
          <p:spPr>
            <a:xfrm>
              <a:off x="0" y="1523"/>
              <a:ext cx="1296670" cy="979805"/>
            </a:xfrm>
            <a:custGeom>
              <a:avLst/>
              <a:gdLst/>
              <a:ahLst/>
              <a:cxnLst/>
              <a:rect l="l" t="t" r="r" b="b"/>
              <a:pathLst>
                <a:path w="129667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</p:grpSp>
      <p:sp>
        <p:nvSpPr>
          <p:cNvPr id="43" name="object 43"/>
          <p:cNvSpPr txBox="1"/>
          <p:nvPr/>
        </p:nvSpPr>
        <p:spPr>
          <a:xfrm>
            <a:off x="9351644" y="6592620"/>
            <a:ext cx="11620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FFFF"/>
                </a:solidFill>
                <a:latin typeface="Cambria"/>
                <a:cs typeface="Cambria"/>
              </a:rPr>
              <a:t>7</a:t>
            </a:r>
            <a:endParaRPr sz="1200">
              <a:latin typeface="Cambria"/>
              <a:cs typeface="Cambri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905357" y="6616700"/>
            <a:ext cx="65024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10" dirty="0">
                <a:solidFill>
                  <a:srgbClr val="FFFFFF"/>
                </a:solidFill>
                <a:latin typeface="바탕"/>
                <a:cs typeface="바탕"/>
              </a:rPr>
              <a:t>수신청안내</a:t>
            </a:r>
            <a:endParaRPr sz="1000">
              <a:latin typeface="바탕"/>
              <a:cs typeface="바탕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52688" y="1523"/>
            <a:ext cx="1353185" cy="979805"/>
          </a:xfrm>
          <a:custGeom>
            <a:avLst/>
            <a:gdLst/>
            <a:ahLst/>
            <a:cxnLst/>
            <a:rect l="l" t="t" r="r" b="b"/>
            <a:pathLst>
              <a:path w="1353184" h="979805">
                <a:moveTo>
                  <a:pt x="1352803" y="0"/>
                </a:moveTo>
                <a:lnTo>
                  <a:pt x="0" y="0"/>
                </a:lnTo>
                <a:lnTo>
                  <a:pt x="0" y="979424"/>
                </a:lnTo>
                <a:lnTo>
                  <a:pt x="1352803" y="979424"/>
                </a:lnTo>
                <a:lnTo>
                  <a:pt x="1352803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dirty="0"/>
              <a:t>우석대학교</a:t>
            </a:r>
            <a:r>
              <a:rPr spc="-70" dirty="0"/>
              <a:t> </a:t>
            </a:r>
            <a:r>
              <a:rPr dirty="0"/>
              <a:t>포털</a:t>
            </a:r>
            <a:r>
              <a:rPr spc="-20" dirty="0"/>
              <a:t> </a:t>
            </a:r>
            <a:r>
              <a:rPr dirty="0"/>
              <a:t>시스템</a:t>
            </a:r>
            <a:r>
              <a:rPr spc="-35" dirty="0"/>
              <a:t> </a:t>
            </a:r>
            <a:r>
              <a:rPr dirty="0"/>
              <a:t>회원</a:t>
            </a:r>
            <a:r>
              <a:rPr spc="-35" dirty="0"/>
              <a:t> </a:t>
            </a:r>
            <a:r>
              <a:rPr spc="-25" dirty="0"/>
              <a:t>가입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0" y="1523"/>
            <a:ext cx="9808210" cy="1771014"/>
            <a:chOff x="0" y="1523"/>
            <a:chExt cx="9808210" cy="1771014"/>
          </a:xfrm>
        </p:grpSpPr>
        <p:sp>
          <p:nvSpPr>
            <p:cNvPr id="5" name="object 5"/>
            <p:cNvSpPr/>
            <p:nvPr/>
          </p:nvSpPr>
          <p:spPr>
            <a:xfrm>
              <a:off x="0" y="1523"/>
              <a:ext cx="1296670" cy="979805"/>
            </a:xfrm>
            <a:custGeom>
              <a:avLst/>
              <a:gdLst/>
              <a:ahLst/>
              <a:cxnLst/>
              <a:rect l="l" t="t" r="r" b="b"/>
              <a:pathLst>
                <a:path w="129667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225552" y="1065276"/>
              <a:ext cx="9582785" cy="707390"/>
            </a:xfrm>
            <a:custGeom>
              <a:avLst/>
              <a:gdLst/>
              <a:ahLst/>
              <a:cxnLst/>
              <a:rect l="l" t="t" r="r" b="b"/>
              <a:pathLst>
                <a:path w="9582785" h="707389">
                  <a:moveTo>
                    <a:pt x="9582404" y="0"/>
                  </a:moveTo>
                  <a:lnTo>
                    <a:pt x="0" y="0"/>
                  </a:lnTo>
                  <a:lnTo>
                    <a:pt x="0" y="706882"/>
                  </a:lnTo>
                  <a:lnTo>
                    <a:pt x="9582404" y="706882"/>
                  </a:lnTo>
                  <a:lnTo>
                    <a:pt x="9582404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77240" y="1906443"/>
            <a:ext cx="4088891" cy="3078560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25552" y="1295222"/>
            <a:ext cx="958278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34340" indent="-344805">
              <a:lnSpc>
                <a:spcPct val="100000"/>
              </a:lnSpc>
              <a:spcBef>
                <a:spcPts val="105"/>
              </a:spcBef>
              <a:buFont typeface="Wingdings"/>
              <a:buChar char=""/>
              <a:tabLst>
                <a:tab pos="434340" algn="l"/>
              </a:tabLst>
            </a:pPr>
            <a:r>
              <a:rPr sz="20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우석대학교</a:t>
            </a:r>
            <a:r>
              <a:rPr sz="2000" b="1" spc="-29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2000" b="1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포털</a:t>
            </a:r>
            <a:r>
              <a:rPr sz="2000" b="1" spc="-24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20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시스템에서</a:t>
            </a:r>
            <a:r>
              <a:rPr sz="2000" b="1" spc="-27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20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회원</a:t>
            </a:r>
            <a:r>
              <a:rPr sz="2000" b="1" spc="-24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20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가입</a:t>
            </a:r>
            <a:r>
              <a:rPr sz="2000" b="1" spc="-25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2000" b="1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URL</a:t>
            </a:r>
            <a:r>
              <a:rPr sz="2000" b="1" spc="-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2000" b="1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:</a:t>
            </a:r>
            <a:r>
              <a:rPr sz="2000" b="1" spc="2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20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portal.woosuk.ac.kr</a:t>
            </a:r>
            <a:endParaRPr sz="2000">
              <a:latin typeface="한컴 말랑말랑 Bold"/>
              <a:cs typeface="한컴 말랑말랑 Bold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94376" y="2013204"/>
            <a:ext cx="4056887" cy="3038856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225552" y="5433059"/>
            <a:ext cx="9432290" cy="802005"/>
          </a:xfrm>
          <a:prstGeom prst="rect">
            <a:avLst/>
          </a:prstGeom>
          <a:solidFill>
            <a:srgbClr val="FFFF99"/>
          </a:solidFill>
        </p:spPr>
        <p:txBody>
          <a:bodyPr vert="horz" wrap="square" lIns="0" tIns="99060" rIns="0" bIns="0" rtlCol="0">
            <a:spAutoFit/>
          </a:bodyPr>
          <a:lstStyle/>
          <a:p>
            <a:pPr marL="433705" indent="-344170">
              <a:lnSpc>
                <a:spcPct val="100000"/>
              </a:lnSpc>
              <a:spcBef>
                <a:spcPts val="780"/>
              </a:spcBef>
              <a:buFont typeface="Wingdings"/>
              <a:buChar char=""/>
              <a:tabLst>
                <a:tab pos="433705" algn="l"/>
                <a:tab pos="434340" algn="l"/>
              </a:tabLst>
            </a:pP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홈페🕔지에서</a:t>
            </a:r>
            <a:r>
              <a:rPr sz="1800" b="1" spc="-18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학생의</a:t>
            </a:r>
            <a:r>
              <a:rPr sz="1800" b="1" spc="-16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학번을</a:t>
            </a:r>
            <a:r>
              <a:rPr sz="1800" b="1" spc="-18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찾은</a:t>
            </a:r>
            <a:r>
              <a:rPr sz="1800" b="1" spc="-19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후</a:t>
            </a:r>
            <a:r>
              <a:rPr sz="1800" b="1" spc="-17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학교</a:t>
            </a:r>
            <a:r>
              <a:rPr sz="1800" b="1" spc="-19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포털에서</a:t>
            </a:r>
            <a:r>
              <a:rPr sz="1800" b="1" spc="-19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학번을</a:t>
            </a:r>
            <a:r>
              <a:rPr sz="1800" b="1" spc="-17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2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🕔용하여</a:t>
            </a:r>
            <a:r>
              <a:rPr sz="1800" b="1" spc="-18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회원가입</a:t>
            </a:r>
            <a:endParaRPr sz="1800">
              <a:latin typeface="한컴 말랑말랑 Bold"/>
              <a:cs typeface="한컴 말랑말랑 Bold"/>
            </a:endParaRPr>
          </a:p>
          <a:p>
            <a:pPr marL="433705" indent="-344170">
              <a:lnSpc>
                <a:spcPct val="100000"/>
              </a:lnSpc>
              <a:spcBef>
                <a:spcPts val="1105"/>
              </a:spcBef>
              <a:buFont typeface="Wingdings"/>
              <a:buChar char=""/>
              <a:tabLst>
                <a:tab pos="433705" algn="l"/>
                <a:tab pos="434340" algn="l"/>
              </a:tabLst>
            </a:pP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비밀번호</a:t>
            </a:r>
            <a:r>
              <a:rPr sz="1800" b="1" spc="-18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분실</a:t>
            </a:r>
            <a:r>
              <a:rPr sz="1800" b="1" spc="-19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시</a:t>
            </a:r>
            <a:r>
              <a:rPr sz="1800" b="1" spc="-19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임시번호가</a:t>
            </a:r>
            <a:r>
              <a:rPr sz="1800" b="1" spc="-18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휴대전화로</a:t>
            </a:r>
            <a:r>
              <a:rPr sz="1800" b="1" spc="-15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전송되므로</a:t>
            </a:r>
            <a:r>
              <a:rPr sz="1800" b="1" spc="-215" dirty="0">
                <a:solidFill>
                  <a:srgbClr val="0000FF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dirty="0">
                <a:solidFill>
                  <a:srgbClr val="FF3300"/>
                </a:solidFill>
                <a:latin typeface="한컴 말랑말랑 Bold"/>
                <a:cs typeface="한컴 말랑말랑 Bold"/>
              </a:rPr>
              <a:t>본인</a:t>
            </a:r>
            <a:r>
              <a:rPr sz="1800" b="1" spc="-190" dirty="0">
                <a:solidFill>
                  <a:srgbClr val="FF3300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solidFill>
                  <a:srgbClr val="FF3300"/>
                </a:solidFill>
                <a:latin typeface="한컴 말랑말랑 Bold"/>
                <a:cs typeface="한컴 말랑말랑 Bold"/>
              </a:rPr>
              <a:t>휴대전화번호</a:t>
            </a:r>
            <a:r>
              <a:rPr sz="1800" b="1" spc="-160" dirty="0">
                <a:solidFill>
                  <a:srgbClr val="FF3300"/>
                </a:solidFill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solidFill>
                  <a:srgbClr val="FF3300"/>
                </a:solidFill>
                <a:latin typeface="한컴 말랑말랑 Bold"/>
                <a:cs typeface="한컴 말랑말랑 Bold"/>
              </a:rPr>
              <a:t>필수입력</a:t>
            </a:r>
            <a:endParaRPr sz="1800">
              <a:latin typeface="한컴 말랑말랑 Bold"/>
              <a:cs typeface="한컴 말랑말랑 Bold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spc="-25" dirty="0">
                <a:latin typeface="Cambria"/>
                <a:cs typeface="Cambria"/>
              </a:rPr>
              <a:t>8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dirty="0"/>
              <a:t>1.</a:t>
            </a:r>
            <a:r>
              <a:rPr spc="105" dirty="0"/>
              <a:t> </a:t>
            </a:r>
            <a:r>
              <a:rPr dirty="0"/>
              <a:t>포털</a:t>
            </a:r>
            <a:r>
              <a:rPr spc="105" dirty="0"/>
              <a:t> </a:t>
            </a:r>
            <a:r>
              <a:rPr dirty="0"/>
              <a:t>로그인</a:t>
            </a:r>
            <a:r>
              <a:rPr spc="120" dirty="0"/>
              <a:t> </a:t>
            </a:r>
            <a:r>
              <a:rPr sz="2000" spc="-10" dirty="0">
                <a:latin typeface="Garamond"/>
                <a:cs typeface="Garamond"/>
              </a:rPr>
              <a:t>(</a:t>
            </a:r>
            <a:r>
              <a:rPr sz="2000" u="sng" spc="-10" dirty="0">
                <a:uFill>
                  <a:solidFill>
                    <a:srgbClr val="800080"/>
                  </a:solidFill>
                </a:uFill>
                <a:latin typeface="Garamond"/>
                <a:cs typeface="Garamond"/>
              </a:rPr>
              <a:t>https://portal.woosuk.ac.kr)</a:t>
            </a:r>
            <a:endParaRPr sz="2000">
              <a:latin typeface="Garamond"/>
              <a:cs typeface="Garamond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-6350" y="1523"/>
            <a:ext cx="9925050" cy="1548765"/>
            <a:chOff x="-6350" y="1523"/>
            <a:chExt cx="9925050" cy="1548765"/>
          </a:xfrm>
        </p:grpSpPr>
        <p:sp>
          <p:nvSpPr>
            <p:cNvPr id="4" name="object 4"/>
            <p:cNvSpPr/>
            <p:nvPr/>
          </p:nvSpPr>
          <p:spPr>
            <a:xfrm>
              <a:off x="8552688" y="1523"/>
              <a:ext cx="1353185" cy="979805"/>
            </a:xfrm>
            <a:custGeom>
              <a:avLst/>
              <a:gdLst/>
              <a:ahLst/>
              <a:cxnLst/>
              <a:rect l="l" t="t" r="r" b="b"/>
              <a:pathLst>
                <a:path w="1353184" h="979805">
                  <a:moveTo>
                    <a:pt x="135280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2803" y="979424"/>
                  </a:lnTo>
                  <a:lnTo>
                    <a:pt x="135280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048" y="982979"/>
              <a:ext cx="9904730" cy="556260"/>
            </a:xfrm>
            <a:custGeom>
              <a:avLst/>
              <a:gdLst/>
              <a:ahLst/>
              <a:cxnLst/>
              <a:rect l="l" t="t" r="r" b="b"/>
              <a:pathLst>
                <a:path w="9904730" h="556260">
                  <a:moveTo>
                    <a:pt x="9904222" y="0"/>
                  </a:moveTo>
                  <a:lnTo>
                    <a:pt x="0" y="0"/>
                  </a:lnTo>
                  <a:lnTo>
                    <a:pt x="0" y="556260"/>
                  </a:lnTo>
                  <a:lnTo>
                    <a:pt x="9904222" y="556260"/>
                  </a:lnTo>
                  <a:lnTo>
                    <a:pt x="9904222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810" y="983741"/>
              <a:ext cx="9904730" cy="556260"/>
            </a:xfrm>
            <a:custGeom>
              <a:avLst/>
              <a:gdLst/>
              <a:ahLst/>
              <a:cxnLst/>
              <a:rect l="l" t="t" r="r" b="b"/>
              <a:pathLst>
                <a:path w="9904730" h="556260">
                  <a:moveTo>
                    <a:pt x="0" y="556260"/>
                  </a:moveTo>
                  <a:lnTo>
                    <a:pt x="9904222" y="556260"/>
                  </a:lnTo>
                  <a:lnTo>
                    <a:pt x="9904222" y="0"/>
                  </a:lnTo>
                  <a:lnTo>
                    <a:pt x="0" y="0"/>
                  </a:lnTo>
                  <a:lnTo>
                    <a:pt x="0" y="556260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9747" y="1055496"/>
              <a:ext cx="443484" cy="20573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8263" y="1055496"/>
              <a:ext cx="443484" cy="20573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8608" y="1055496"/>
              <a:ext cx="591312" cy="20573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74902" y="1055496"/>
              <a:ext cx="591311" cy="20573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42770" y="1055496"/>
              <a:ext cx="443483" cy="20573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59761" y="1055496"/>
              <a:ext cx="443484" cy="20573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479801" y="1055496"/>
              <a:ext cx="1035151" cy="20573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390010" y="1055496"/>
              <a:ext cx="443484" cy="20573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710051" y="1055496"/>
              <a:ext cx="591312" cy="20573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76395" y="1055496"/>
              <a:ext cx="443484" cy="20573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494910" y="1055496"/>
              <a:ext cx="591718" cy="20573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63033" y="1055496"/>
              <a:ext cx="739139" cy="20573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554345" y="1055496"/>
              <a:ext cx="187451" cy="20573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685409" y="1055496"/>
              <a:ext cx="1034795" cy="20573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596760" y="1055496"/>
              <a:ext cx="356006" cy="20573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863842" y="1055496"/>
              <a:ext cx="124968" cy="20573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926326" y="1055496"/>
              <a:ext cx="357631" cy="20573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194550" y="1055496"/>
              <a:ext cx="124968" cy="20573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257033" y="1055496"/>
              <a:ext cx="998727" cy="20573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166861" y="1055496"/>
              <a:ext cx="124968" cy="205739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229345" y="1055496"/>
              <a:ext cx="357631" cy="20573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497569" y="1055496"/>
              <a:ext cx="125577" cy="20573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560054" y="1055496"/>
              <a:ext cx="400875" cy="205739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13716" y="1038225"/>
            <a:ext cx="98939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87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Wingdings"/>
                <a:cs typeface="Wingdings"/>
              </a:rPr>
              <a:t></a:t>
            </a:r>
            <a:endParaRPr sz="1200">
              <a:latin typeface="Wingdings"/>
              <a:cs typeface="Wingdings"/>
            </a:endParaRPr>
          </a:p>
          <a:p>
            <a:pPr marL="78740">
              <a:lnSpc>
                <a:spcPct val="100000"/>
              </a:lnSpc>
            </a:pPr>
            <a:r>
              <a:rPr sz="1200" dirty="0">
                <a:latin typeface="Wingdings"/>
                <a:cs typeface="Wingdings"/>
              </a:rPr>
              <a:t></a:t>
            </a:r>
            <a:endParaRPr sz="1200">
              <a:latin typeface="Wingdings"/>
              <a:cs typeface="Wingdings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0" y="1523"/>
            <a:ext cx="9404985" cy="1442720"/>
            <a:chOff x="0" y="1523"/>
            <a:chExt cx="9404985" cy="1442720"/>
          </a:xfrm>
        </p:grpSpPr>
        <p:pic>
          <p:nvPicPr>
            <p:cNvPr id="32" name="object 3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65175" y="1238376"/>
              <a:ext cx="295655" cy="20573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34340" y="1238376"/>
              <a:ext cx="443484" cy="20573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54380" y="1238376"/>
              <a:ext cx="591718" cy="20573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219504" y="1238376"/>
              <a:ext cx="591312" cy="20573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685798" y="1238376"/>
              <a:ext cx="591312" cy="20573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152142" y="1238376"/>
              <a:ext cx="295656" cy="20573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322829" y="1238376"/>
              <a:ext cx="1035151" cy="205739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233039" y="1238376"/>
              <a:ext cx="886967" cy="20573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95039" y="1238376"/>
              <a:ext cx="739139" cy="20573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4609210" y="1238376"/>
              <a:ext cx="112775" cy="20573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665598" y="1238376"/>
              <a:ext cx="1182966" cy="20573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5721984" y="1238376"/>
              <a:ext cx="443484" cy="20573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058789" y="1238376"/>
              <a:ext cx="292608" cy="205739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253860" y="1238376"/>
              <a:ext cx="443484" cy="20573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572377" y="1238376"/>
              <a:ext cx="293065" cy="205739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767830" y="1238376"/>
              <a:ext cx="591312" cy="205739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7235697" y="1238376"/>
              <a:ext cx="886968" cy="205739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997697" y="1238376"/>
              <a:ext cx="438911" cy="205739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331454" y="1238376"/>
              <a:ext cx="292607" cy="205739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8526526" y="1238376"/>
              <a:ext cx="878192" cy="205739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9258300" y="1238376"/>
              <a:ext cx="109727" cy="205739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0" y="1523"/>
              <a:ext cx="1296670" cy="979805"/>
            </a:xfrm>
            <a:custGeom>
              <a:avLst/>
              <a:gdLst/>
              <a:ahLst/>
              <a:cxnLst/>
              <a:rect l="l" t="t" r="r" b="b"/>
              <a:pathLst>
                <a:path w="129667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4" name="object 54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</p:grpSp>
      <p:sp>
        <p:nvSpPr>
          <p:cNvPr id="55" name="object 55"/>
          <p:cNvSpPr/>
          <p:nvPr/>
        </p:nvSpPr>
        <p:spPr>
          <a:xfrm>
            <a:off x="9144" y="6519671"/>
            <a:ext cx="2575560" cy="312420"/>
          </a:xfrm>
          <a:custGeom>
            <a:avLst/>
            <a:gdLst/>
            <a:ahLst/>
            <a:cxnLst/>
            <a:rect l="l" t="t" r="r" b="b"/>
            <a:pathLst>
              <a:path w="2575560" h="312420">
                <a:moveTo>
                  <a:pt x="2575560" y="0"/>
                </a:moveTo>
                <a:lnTo>
                  <a:pt x="0" y="0"/>
                </a:lnTo>
                <a:lnTo>
                  <a:pt x="0" y="312419"/>
                </a:lnTo>
                <a:lnTo>
                  <a:pt x="2575560" y="312419"/>
                </a:lnTo>
                <a:lnTo>
                  <a:pt x="2575560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6" name="object 56"/>
          <p:cNvGrpSpPr/>
          <p:nvPr/>
        </p:nvGrpSpPr>
        <p:grpSpPr>
          <a:xfrm>
            <a:off x="781812" y="2008632"/>
            <a:ext cx="8343900" cy="3937000"/>
            <a:chOff x="781812" y="2008632"/>
            <a:chExt cx="8343900" cy="3937000"/>
          </a:xfrm>
        </p:grpSpPr>
        <p:pic>
          <p:nvPicPr>
            <p:cNvPr id="57" name="object 57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781812" y="2008632"/>
              <a:ext cx="8343900" cy="3936491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1139190" y="3359658"/>
              <a:ext cx="7848600" cy="2383790"/>
            </a:xfrm>
            <a:custGeom>
              <a:avLst/>
              <a:gdLst/>
              <a:ahLst/>
              <a:cxnLst/>
              <a:rect l="l" t="t" r="r" b="b"/>
              <a:pathLst>
                <a:path w="7848600" h="2383790">
                  <a:moveTo>
                    <a:pt x="0" y="192024"/>
                  </a:moveTo>
                  <a:lnTo>
                    <a:pt x="5067" y="147954"/>
                  </a:lnTo>
                  <a:lnTo>
                    <a:pt x="19519" y="107568"/>
                  </a:lnTo>
                  <a:lnTo>
                    <a:pt x="42189" y="71881"/>
                  </a:lnTo>
                  <a:lnTo>
                    <a:pt x="71920" y="42163"/>
                  </a:lnTo>
                  <a:lnTo>
                    <a:pt x="107581" y="19557"/>
                  </a:lnTo>
                  <a:lnTo>
                    <a:pt x="147954" y="5079"/>
                  </a:lnTo>
                  <a:lnTo>
                    <a:pt x="192023" y="0"/>
                  </a:lnTo>
                  <a:lnTo>
                    <a:pt x="4416552" y="0"/>
                  </a:lnTo>
                  <a:lnTo>
                    <a:pt x="4460621" y="5079"/>
                  </a:lnTo>
                  <a:lnTo>
                    <a:pt x="4501007" y="19557"/>
                  </a:lnTo>
                  <a:lnTo>
                    <a:pt x="4536694" y="42163"/>
                  </a:lnTo>
                  <a:lnTo>
                    <a:pt x="4566412" y="71881"/>
                  </a:lnTo>
                  <a:lnTo>
                    <a:pt x="4589018" y="107568"/>
                  </a:lnTo>
                  <a:lnTo>
                    <a:pt x="4603496" y="147954"/>
                  </a:lnTo>
                  <a:lnTo>
                    <a:pt x="4608576" y="192024"/>
                  </a:lnTo>
                  <a:lnTo>
                    <a:pt x="4608576" y="959992"/>
                  </a:lnTo>
                  <a:lnTo>
                    <a:pt x="4603496" y="1004061"/>
                  </a:lnTo>
                  <a:lnTo>
                    <a:pt x="4589018" y="1044447"/>
                  </a:lnTo>
                  <a:lnTo>
                    <a:pt x="4566412" y="1080134"/>
                  </a:lnTo>
                  <a:lnTo>
                    <a:pt x="4536694" y="1109852"/>
                  </a:lnTo>
                  <a:lnTo>
                    <a:pt x="4501007" y="1132458"/>
                  </a:lnTo>
                  <a:lnTo>
                    <a:pt x="4460621" y="1146936"/>
                  </a:lnTo>
                  <a:lnTo>
                    <a:pt x="4416552" y="1152016"/>
                  </a:lnTo>
                  <a:lnTo>
                    <a:pt x="192023" y="1152016"/>
                  </a:lnTo>
                  <a:lnTo>
                    <a:pt x="147954" y="1146936"/>
                  </a:lnTo>
                  <a:lnTo>
                    <a:pt x="107581" y="1132458"/>
                  </a:lnTo>
                  <a:lnTo>
                    <a:pt x="71920" y="1109852"/>
                  </a:lnTo>
                  <a:lnTo>
                    <a:pt x="42189" y="1080134"/>
                  </a:lnTo>
                  <a:lnTo>
                    <a:pt x="19519" y="1044447"/>
                  </a:lnTo>
                  <a:lnTo>
                    <a:pt x="5067" y="1004061"/>
                  </a:lnTo>
                  <a:lnTo>
                    <a:pt x="0" y="959992"/>
                  </a:lnTo>
                  <a:lnTo>
                    <a:pt x="0" y="192024"/>
                  </a:lnTo>
                  <a:close/>
                </a:path>
                <a:path w="7848600" h="2383790">
                  <a:moveTo>
                    <a:pt x="5327904" y="1774952"/>
                  </a:moveTo>
                  <a:lnTo>
                    <a:pt x="5337302" y="1728342"/>
                  </a:lnTo>
                  <a:lnTo>
                    <a:pt x="5363083" y="1690115"/>
                  </a:lnTo>
                  <a:lnTo>
                    <a:pt x="5401310" y="1664334"/>
                  </a:lnTo>
                  <a:lnTo>
                    <a:pt x="5448045" y="1654936"/>
                  </a:lnTo>
                  <a:lnTo>
                    <a:pt x="7728458" y="1654936"/>
                  </a:lnTo>
                  <a:lnTo>
                    <a:pt x="7775193" y="1664334"/>
                  </a:lnTo>
                  <a:lnTo>
                    <a:pt x="7813420" y="1690115"/>
                  </a:lnTo>
                  <a:lnTo>
                    <a:pt x="7839202" y="1728342"/>
                  </a:lnTo>
                  <a:lnTo>
                    <a:pt x="7848600" y="1774952"/>
                  </a:lnTo>
                  <a:lnTo>
                    <a:pt x="7848600" y="2255532"/>
                  </a:lnTo>
                  <a:lnTo>
                    <a:pt x="7839202" y="2302294"/>
                  </a:lnTo>
                  <a:lnTo>
                    <a:pt x="7813420" y="2340482"/>
                  </a:lnTo>
                  <a:lnTo>
                    <a:pt x="7775193" y="2366225"/>
                  </a:lnTo>
                  <a:lnTo>
                    <a:pt x="7728458" y="2375661"/>
                  </a:lnTo>
                  <a:lnTo>
                    <a:pt x="5448045" y="2375661"/>
                  </a:lnTo>
                  <a:lnTo>
                    <a:pt x="5401310" y="2366225"/>
                  </a:lnTo>
                  <a:lnTo>
                    <a:pt x="5363083" y="2340482"/>
                  </a:lnTo>
                  <a:lnTo>
                    <a:pt x="5337302" y="2302294"/>
                  </a:lnTo>
                  <a:lnTo>
                    <a:pt x="5327904" y="2255532"/>
                  </a:lnTo>
                  <a:lnTo>
                    <a:pt x="5327904" y="1774952"/>
                  </a:lnTo>
                  <a:close/>
                </a:path>
                <a:path w="7848600" h="2383790">
                  <a:moveTo>
                    <a:pt x="5327904" y="1783841"/>
                  </a:moveTo>
                  <a:lnTo>
                    <a:pt x="5337302" y="1737233"/>
                  </a:lnTo>
                  <a:lnTo>
                    <a:pt x="5363083" y="1699133"/>
                  </a:lnTo>
                  <a:lnTo>
                    <a:pt x="5401183" y="1673478"/>
                  </a:lnTo>
                  <a:lnTo>
                    <a:pt x="5447792" y="1664080"/>
                  </a:lnTo>
                  <a:lnTo>
                    <a:pt x="7728711" y="1664080"/>
                  </a:lnTo>
                  <a:lnTo>
                    <a:pt x="7775320" y="1673478"/>
                  </a:lnTo>
                  <a:lnTo>
                    <a:pt x="7813420" y="1699133"/>
                  </a:lnTo>
                  <a:lnTo>
                    <a:pt x="7839202" y="1737233"/>
                  </a:lnTo>
                  <a:lnTo>
                    <a:pt x="7848600" y="1783841"/>
                  </a:lnTo>
                  <a:lnTo>
                    <a:pt x="7848600" y="2263406"/>
                  </a:lnTo>
                  <a:lnTo>
                    <a:pt x="7839202" y="2310066"/>
                  </a:lnTo>
                  <a:lnTo>
                    <a:pt x="7813420" y="2348166"/>
                  </a:lnTo>
                  <a:lnTo>
                    <a:pt x="7775320" y="2373858"/>
                  </a:lnTo>
                  <a:lnTo>
                    <a:pt x="7728711" y="2383281"/>
                  </a:lnTo>
                  <a:lnTo>
                    <a:pt x="5447792" y="2383281"/>
                  </a:lnTo>
                  <a:lnTo>
                    <a:pt x="5401183" y="2373858"/>
                  </a:lnTo>
                  <a:lnTo>
                    <a:pt x="5363083" y="2348166"/>
                  </a:lnTo>
                  <a:lnTo>
                    <a:pt x="5337302" y="2310066"/>
                  </a:lnTo>
                  <a:lnTo>
                    <a:pt x="5327904" y="2263406"/>
                  </a:lnTo>
                  <a:lnTo>
                    <a:pt x="5327904" y="1783841"/>
                  </a:lnTo>
                  <a:close/>
                </a:path>
              </a:pathLst>
            </a:custGeom>
            <a:ln w="5029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9" name="object 59"/>
          <p:cNvSpPr txBox="1"/>
          <p:nvPr/>
        </p:nvSpPr>
        <p:spPr>
          <a:xfrm>
            <a:off x="6466713" y="2141600"/>
            <a:ext cx="2275840" cy="5130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299085" algn="l"/>
                <a:tab pos="299720" algn="l"/>
              </a:tabLst>
            </a:pPr>
            <a:r>
              <a:rPr sz="1600" dirty="0">
                <a:solidFill>
                  <a:srgbClr val="FF0000"/>
                </a:solidFill>
                <a:latin typeface="Cambria Math"/>
                <a:cs typeface="Cambria Math"/>
              </a:rPr>
              <a:t>ID</a:t>
            </a:r>
            <a:r>
              <a:rPr sz="1600" spc="160" dirty="0">
                <a:solidFill>
                  <a:srgbClr val="FF0000"/>
                </a:solidFill>
                <a:latin typeface="Cambria Math"/>
                <a:cs typeface="Cambria Math"/>
              </a:rPr>
              <a:t> </a:t>
            </a:r>
            <a:r>
              <a:rPr sz="1600" dirty="0">
                <a:solidFill>
                  <a:srgbClr val="FF0000"/>
                </a:solidFill>
                <a:latin typeface="Cambria Math"/>
                <a:cs typeface="Cambria Math"/>
              </a:rPr>
              <a:t>/</a:t>
            </a:r>
            <a:r>
              <a:rPr sz="1600" spc="165" dirty="0">
                <a:solidFill>
                  <a:srgbClr val="FF0000"/>
                </a:solidFill>
                <a:latin typeface="Cambria Math"/>
                <a:cs typeface="Cambria Math"/>
              </a:rPr>
              <a:t> </a:t>
            </a:r>
            <a:r>
              <a:rPr sz="1600" dirty="0">
                <a:solidFill>
                  <a:srgbClr val="FF0000"/>
                </a:solidFill>
                <a:latin typeface="Cambria Math"/>
                <a:cs typeface="Cambria Math"/>
              </a:rPr>
              <a:t>Password</a:t>
            </a:r>
            <a:r>
              <a:rPr sz="1600" spc="170" dirty="0">
                <a:solidFill>
                  <a:srgbClr val="FF0000"/>
                </a:solidFill>
                <a:latin typeface="Cambria Math"/>
                <a:cs typeface="Cambria Math"/>
              </a:rPr>
              <a:t> </a:t>
            </a:r>
            <a:r>
              <a:rPr sz="1600" spc="-25" dirty="0">
                <a:solidFill>
                  <a:srgbClr val="FF0000"/>
                </a:solidFill>
                <a:latin typeface="바탕"/>
                <a:cs typeface="바탕"/>
              </a:rPr>
              <a:t>분실시 </a:t>
            </a:r>
            <a:r>
              <a:rPr sz="1600" dirty="0">
                <a:solidFill>
                  <a:srgbClr val="FF0000"/>
                </a:solidFill>
                <a:latin typeface="Cambria Math"/>
                <a:cs typeface="Cambria Math"/>
              </a:rPr>
              <a:t>ID/PW</a:t>
            </a:r>
            <a:r>
              <a:rPr sz="1600" spc="-50" dirty="0">
                <a:solidFill>
                  <a:srgbClr val="FF0000"/>
                </a:solidFill>
                <a:latin typeface="Cambria Math"/>
                <a:cs typeface="Cambria Math"/>
              </a:rPr>
              <a:t> </a:t>
            </a:r>
            <a:r>
              <a:rPr sz="1600" spc="-40" dirty="0">
                <a:solidFill>
                  <a:srgbClr val="FF0000"/>
                </a:solidFill>
                <a:latin typeface="바탕"/>
                <a:cs typeface="바탕"/>
              </a:rPr>
              <a:t>찾기로</a:t>
            </a:r>
            <a:r>
              <a:rPr sz="1600" spc="-200" dirty="0">
                <a:solidFill>
                  <a:srgbClr val="FF0000"/>
                </a:solidFill>
                <a:latin typeface="바탕"/>
                <a:cs typeface="바탕"/>
              </a:rPr>
              <a:t> </a:t>
            </a:r>
            <a:r>
              <a:rPr sz="1600" spc="-35" dirty="0">
                <a:solidFill>
                  <a:srgbClr val="FF0000"/>
                </a:solidFill>
                <a:latin typeface="바탕"/>
                <a:cs typeface="바탕"/>
              </a:rPr>
              <a:t>활용</a:t>
            </a:r>
            <a:endParaRPr sz="1600">
              <a:latin typeface="바탕"/>
              <a:cs typeface="바탕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490217" y="6080252"/>
            <a:ext cx="18478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FF0000"/>
                </a:solidFill>
                <a:latin typeface="Wingdings"/>
                <a:cs typeface="Wingdings"/>
              </a:rPr>
              <a:t></a:t>
            </a:r>
            <a:endParaRPr sz="1600">
              <a:latin typeface="Wingdings"/>
              <a:cs typeface="Wingdings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1789429" y="6100571"/>
            <a:ext cx="6689090" cy="273050"/>
            <a:chOff x="1789429" y="6100571"/>
            <a:chExt cx="6689090" cy="273050"/>
          </a:xfrm>
        </p:grpSpPr>
        <p:pic>
          <p:nvPicPr>
            <p:cNvPr id="62" name="object 62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789429" y="6100571"/>
              <a:ext cx="968120" cy="272796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2597530" y="6100571"/>
              <a:ext cx="580644" cy="272796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3019678" y="6100571"/>
              <a:ext cx="580644" cy="272796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3440302" y="6100571"/>
              <a:ext cx="774598" cy="272796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4054728" y="6100571"/>
              <a:ext cx="967739" cy="272796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4865497" y="6100571"/>
              <a:ext cx="580644" cy="272796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5286120" y="6100571"/>
              <a:ext cx="580644" cy="272796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5708269" y="6100571"/>
              <a:ext cx="143255" cy="272796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5779896" y="6100571"/>
              <a:ext cx="1355217" cy="272796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6978141" y="6100571"/>
              <a:ext cx="983361" cy="272796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7764526" y="6100571"/>
              <a:ext cx="713486" cy="272796"/>
            </a:xfrm>
            <a:prstGeom prst="rect">
              <a:avLst/>
            </a:prstGeom>
          </p:spPr>
        </p:pic>
      </p:grpSp>
      <p:sp>
        <p:nvSpPr>
          <p:cNvPr id="73" name="object 7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spc="-25" dirty="0">
                <a:latin typeface="Cambria"/>
                <a:cs typeface="Cambria"/>
              </a:rPr>
              <a:t>9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74" name="object 7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dirty="0"/>
              <a:t>2.</a:t>
            </a:r>
            <a:r>
              <a:rPr spc="-35" dirty="0"/>
              <a:t> </a:t>
            </a:r>
            <a:r>
              <a:rPr dirty="0"/>
              <a:t>학생포털</a:t>
            </a:r>
            <a:r>
              <a:rPr spc="-65" dirty="0"/>
              <a:t> </a:t>
            </a:r>
            <a:r>
              <a:rPr dirty="0"/>
              <a:t>및</a:t>
            </a:r>
            <a:r>
              <a:rPr spc="5" dirty="0"/>
              <a:t> </a:t>
            </a:r>
            <a:r>
              <a:rPr dirty="0"/>
              <a:t>학생</a:t>
            </a:r>
            <a:r>
              <a:rPr spc="-35" dirty="0"/>
              <a:t> </a:t>
            </a:r>
            <a:r>
              <a:rPr dirty="0"/>
              <a:t>서비스</a:t>
            </a:r>
            <a:r>
              <a:rPr spc="-35" dirty="0"/>
              <a:t> </a:t>
            </a:r>
            <a:r>
              <a:rPr spc="-25" dirty="0"/>
              <a:t>접속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-6350" y="1523"/>
            <a:ext cx="9925050" cy="1548765"/>
            <a:chOff x="-6350" y="1523"/>
            <a:chExt cx="9925050" cy="1548765"/>
          </a:xfrm>
        </p:grpSpPr>
        <p:sp>
          <p:nvSpPr>
            <p:cNvPr id="4" name="object 4"/>
            <p:cNvSpPr/>
            <p:nvPr/>
          </p:nvSpPr>
          <p:spPr>
            <a:xfrm>
              <a:off x="8552688" y="1523"/>
              <a:ext cx="1353185" cy="979805"/>
            </a:xfrm>
            <a:custGeom>
              <a:avLst/>
              <a:gdLst/>
              <a:ahLst/>
              <a:cxnLst/>
              <a:rect l="l" t="t" r="r" b="b"/>
              <a:pathLst>
                <a:path w="1353184" h="979805">
                  <a:moveTo>
                    <a:pt x="135280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2803" y="979424"/>
                  </a:lnTo>
                  <a:lnTo>
                    <a:pt x="135280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048" y="982979"/>
              <a:ext cx="9904730" cy="556260"/>
            </a:xfrm>
            <a:custGeom>
              <a:avLst/>
              <a:gdLst/>
              <a:ahLst/>
              <a:cxnLst/>
              <a:rect l="l" t="t" r="r" b="b"/>
              <a:pathLst>
                <a:path w="9904730" h="556260">
                  <a:moveTo>
                    <a:pt x="9904222" y="0"/>
                  </a:moveTo>
                  <a:lnTo>
                    <a:pt x="0" y="0"/>
                  </a:lnTo>
                  <a:lnTo>
                    <a:pt x="0" y="556260"/>
                  </a:lnTo>
                  <a:lnTo>
                    <a:pt x="9904222" y="556260"/>
                  </a:lnTo>
                  <a:lnTo>
                    <a:pt x="9904222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810" y="983741"/>
              <a:ext cx="9904730" cy="556260"/>
            </a:xfrm>
            <a:custGeom>
              <a:avLst/>
              <a:gdLst/>
              <a:ahLst/>
              <a:cxnLst/>
              <a:rect l="l" t="t" r="r" b="b"/>
              <a:pathLst>
                <a:path w="9904730" h="556260">
                  <a:moveTo>
                    <a:pt x="0" y="556260"/>
                  </a:moveTo>
                  <a:lnTo>
                    <a:pt x="9904222" y="556260"/>
                  </a:lnTo>
                  <a:lnTo>
                    <a:pt x="9904222" y="0"/>
                  </a:lnTo>
                  <a:lnTo>
                    <a:pt x="0" y="0"/>
                  </a:lnTo>
                  <a:lnTo>
                    <a:pt x="0" y="556260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9747" y="1055496"/>
              <a:ext cx="1182966" cy="20573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04797" y="1055496"/>
              <a:ext cx="179831" cy="20573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94713" y="1055496"/>
              <a:ext cx="886968" cy="20573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33854" y="1055496"/>
              <a:ext cx="894969" cy="20573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882519" y="1055496"/>
              <a:ext cx="176783" cy="20573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970910" y="1055496"/>
              <a:ext cx="731520" cy="205739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13716" y="1038225"/>
            <a:ext cx="98939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874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Wingdings"/>
                <a:cs typeface="Wingdings"/>
              </a:rPr>
              <a:t></a:t>
            </a:r>
            <a:endParaRPr sz="1200">
              <a:latin typeface="Wingdings"/>
              <a:cs typeface="Wingdings"/>
            </a:endParaRPr>
          </a:p>
          <a:p>
            <a:pPr marL="78740">
              <a:lnSpc>
                <a:spcPct val="100000"/>
              </a:lnSpc>
            </a:pPr>
            <a:r>
              <a:rPr sz="1200" dirty="0">
                <a:latin typeface="Wingdings"/>
                <a:cs typeface="Wingdings"/>
              </a:rPr>
              <a:t></a:t>
            </a:r>
            <a:endParaRPr sz="1200">
              <a:latin typeface="Wingdings"/>
              <a:cs typeface="Wingdings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0" y="1523"/>
            <a:ext cx="9906000" cy="6830695"/>
            <a:chOff x="0" y="1523"/>
            <a:chExt cx="9906000" cy="6830695"/>
          </a:xfrm>
        </p:grpSpPr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1647" y="1238376"/>
              <a:ext cx="731520" cy="20573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16863" y="1238376"/>
              <a:ext cx="177393" cy="20573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5255" y="1238376"/>
              <a:ext cx="439369" cy="20573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0" y="1523"/>
              <a:ext cx="1296670" cy="979805"/>
            </a:xfrm>
            <a:custGeom>
              <a:avLst/>
              <a:gdLst/>
              <a:ahLst/>
              <a:cxnLst/>
              <a:rect l="l" t="t" r="r" b="b"/>
              <a:pathLst>
                <a:path w="129667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9144" y="6519671"/>
              <a:ext cx="2575560" cy="312420"/>
            </a:xfrm>
            <a:custGeom>
              <a:avLst/>
              <a:gdLst/>
              <a:ahLst/>
              <a:cxnLst/>
              <a:rect l="l" t="t" r="r" b="b"/>
              <a:pathLst>
                <a:path w="2575560" h="312420">
                  <a:moveTo>
                    <a:pt x="2575560" y="0"/>
                  </a:moveTo>
                  <a:lnTo>
                    <a:pt x="0" y="0"/>
                  </a:lnTo>
                  <a:lnTo>
                    <a:pt x="0" y="312419"/>
                  </a:lnTo>
                  <a:lnTo>
                    <a:pt x="2575560" y="312419"/>
                  </a:lnTo>
                  <a:lnTo>
                    <a:pt x="2575560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6764" y="1534668"/>
              <a:ext cx="3108960" cy="498348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046220" y="1548384"/>
              <a:ext cx="5859780" cy="490423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0" y="2353056"/>
              <a:ext cx="1281683" cy="1377696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92124" y="2360675"/>
              <a:ext cx="1556003" cy="565403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240029" y="3501389"/>
              <a:ext cx="2160905" cy="434340"/>
            </a:xfrm>
            <a:custGeom>
              <a:avLst/>
              <a:gdLst/>
              <a:ahLst/>
              <a:cxnLst/>
              <a:rect l="l" t="t" r="r" b="b"/>
              <a:pathLst>
                <a:path w="2160905" h="434339">
                  <a:moveTo>
                    <a:pt x="0" y="72389"/>
                  </a:moveTo>
                  <a:lnTo>
                    <a:pt x="5664" y="44196"/>
                  </a:lnTo>
                  <a:lnTo>
                    <a:pt x="21120" y="21209"/>
                  </a:lnTo>
                  <a:lnTo>
                    <a:pt x="44043" y="5714"/>
                  </a:lnTo>
                  <a:lnTo>
                    <a:pt x="72123" y="0"/>
                  </a:lnTo>
                  <a:lnTo>
                    <a:pt x="2088388" y="0"/>
                  </a:lnTo>
                  <a:lnTo>
                    <a:pt x="2116455" y="5714"/>
                  </a:lnTo>
                  <a:lnTo>
                    <a:pt x="2139442" y="21209"/>
                  </a:lnTo>
                  <a:lnTo>
                    <a:pt x="2154809" y="44196"/>
                  </a:lnTo>
                  <a:lnTo>
                    <a:pt x="2160524" y="72389"/>
                  </a:lnTo>
                  <a:lnTo>
                    <a:pt x="2160524" y="361696"/>
                  </a:lnTo>
                  <a:lnTo>
                    <a:pt x="2154809" y="389890"/>
                  </a:lnTo>
                  <a:lnTo>
                    <a:pt x="2139442" y="412877"/>
                  </a:lnTo>
                  <a:lnTo>
                    <a:pt x="2116455" y="428371"/>
                  </a:lnTo>
                  <a:lnTo>
                    <a:pt x="2088388" y="434086"/>
                  </a:lnTo>
                  <a:lnTo>
                    <a:pt x="72123" y="434086"/>
                  </a:lnTo>
                  <a:lnTo>
                    <a:pt x="44043" y="428371"/>
                  </a:lnTo>
                  <a:lnTo>
                    <a:pt x="21120" y="412877"/>
                  </a:lnTo>
                  <a:lnTo>
                    <a:pt x="5664" y="389890"/>
                  </a:lnTo>
                  <a:lnTo>
                    <a:pt x="0" y="361696"/>
                  </a:lnTo>
                  <a:lnTo>
                    <a:pt x="0" y="72389"/>
                  </a:lnTo>
                  <a:close/>
                </a:path>
              </a:pathLst>
            </a:custGeom>
            <a:ln w="5029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1215339" y="2360421"/>
            <a:ext cx="927735" cy="572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155"/>
              </a:lnSpc>
              <a:spcBef>
                <a:spcPts val="100"/>
              </a:spcBef>
            </a:pPr>
            <a:r>
              <a:rPr sz="1800" spc="-20" dirty="0">
                <a:solidFill>
                  <a:srgbClr val="FFFFFF"/>
                </a:solidFill>
                <a:latin typeface="맑은 고딕"/>
                <a:cs typeface="맑은 고딕"/>
              </a:rPr>
              <a:t>학생이름</a:t>
            </a:r>
            <a:endParaRPr sz="1800">
              <a:latin typeface="맑은 고딕"/>
              <a:cs typeface="맑은 고딕"/>
            </a:endParaRPr>
          </a:p>
          <a:p>
            <a:pPr marL="12700">
              <a:lnSpc>
                <a:spcPts val="2155"/>
              </a:lnSpc>
            </a:pPr>
            <a:r>
              <a:rPr sz="1800" dirty="0">
                <a:solidFill>
                  <a:srgbClr val="FFFFFF"/>
                </a:solidFill>
                <a:latin typeface="Cambria"/>
                <a:cs typeface="Cambria"/>
              </a:rPr>
              <a:t>/</a:t>
            </a:r>
            <a:r>
              <a:rPr sz="1800" spc="15" dirty="0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맑은 고딕"/>
                <a:cs typeface="맑은 고딕"/>
              </a:rPr>
              <a:t>학부</a:t>
            </a:r>
            <a:endParaRPr sz="1800">
              <a:latin typeface="맑은 고딕"/>
              <a:cs typeface="맑은 고딕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2735579" y="1964435"/>
            <a:ext cx="2316480" cy="2435860"/>
            <a:chOff x="2735579" y="1964435"/>
            <a:chExt cx="2316480" cy="2435860"/>
          </a:xfrm>
        </p:grpSpPr>
        <p:sp>
          <p:nvSpPr>
            <p:cNvPr id="28" name="object 28"/>
            <p:cNvSpPr/>
            <p:nvPr/>
          </p:nvSpPr>
          <p:spPr>
            <a:xfrm>
              <a:off x="4060697" y="1989581"/>
              <a:ext cx="965835" cy="1440180"/>
            </a:xfrm>
            <a:custGeom>
              <a:avLst/>
              <a:gdLst/>
              <a:ahLst/>
              <a:cxnLst/>
              <a:rect l="l" t="t" r="r" b="b"/>
              <a:pathLst>
                <a:path w="965835" h="1440179">
                  <a:moveTo>
                    <a:pt x="0" y="53339"/>
                  </a:moveTo>
                  <a:lnTo>
                    <a:pt x="4190" y="32512"/>
                  </a:lnTo>
                  <a:lnTo>
                    <a:pt x="15621" y="15620"/>
                  </a:lnTo>
                  <a:lnTo>
                    <a:pt x="32638" y="4190"/>
                  </a:lnTo>
                  <a:lnTo>
                    <a:pt x="53339" y="0"/>
                  </a:lnTo>
                  <a:lnTo>
                    <a:pt x="623951" y="0"/>
                  </a:lnTo>
                  <a:lnTo>
                    <a:pt x="644778" y="4190"/>
                  </a:lnTo>
                  <a:lnTo>
                    <a:pt x="661669" y="15620"/>
                  </a:lnTo>
                  <a:lnTo>
                    <a:pt x="673226" y="32512"/>
                  </a:lnTo>
                  <a:lnTo>
                    <a:pt x="677417" y="53339"/>
                  </a:lnTo>
                  <a:lnTo>
                    <a:pt x="677417" y="266700"/>
                  </a:lnTo>
                  <a:lnTo>
                    <a:pt x="673226" y="287400"/>
                  </a:lnTo>
                  <a:lnTo>
                    <a:pt x="661669" y="304418"/>
                  </a:lnTo>
                  <a:lnTo>
                    <a:pt x="644778" y="315848"/>
                  </a:lnTo>
                  <a:lnTo>
                    <a:pt x="623951" y="320039"/>
                  </a:lnTo>
                  <a:lnTo>
                    <a:pt x="53339" y="320039"/>
                  </a:lnTo>
                  <a:lnTo>
                    <a:pt x="32638" y="315848"/>
                  </a:lnTo>
                  <a:lnTo>
                    <a:pt x="15621" y="304418"/>
                  </a:lnTo>
                  <a:lnTo>
                    <a:pt x="4190" y="287400"/>
                  </a:lnTo>
                  <a:lnTo>
                    <a:pt x="0" y="266700"/>
                  </a:lnTo>
                  <a:lnTo>
                    <a:pt x="0" y="53339"/>
                  </a:lnTo>
                  <a:close/>
                </a:path>
                <a:path w="965835" h="1440179">
                  <a:moveTo>
                    <a:pt x="0" y="740155"/>
                  </a:moveTo>
                  <a:lnTo>
                    <a:pt x="3048" y="724915"/>
                  </a:lnTo>
                  <a:lnTo>
                    <a:pt x="11429" y="712469"/>
                  </a:lnTo>
                  <a:lnTo>
                    <a:pt x="23875" y="704088"/>
                  </a:lnTo>
                  <a:lnTo>
                    <a:pt x="39115" y="701039"/>
                  </a:lnTo>
                  <a:lnTo>
                    <a:pt x="812164" y="701039"/>
                  </a:lnTo>
                  <a:lnTo>
                    <a:pt x="827404" y="704088"/>
                  </a:lnTo>
                  <a:lnTo>
                    <a:pt x="839851" y="712469"/>
                  </a:lnTo>
                  <a:lnTo>
                    <a:pt x="848232" y="724915"/>
                  </a:lnTo>
                  <a:lnTo>
                    <a:pt x="851280" y="740155"/>
                  </a:lnTo>
                  <a:lnTo>
                    <a:pt x="851280" y="896619"/>
                  </a:lnTo>
                  <a:lnTo>
                    <a:pt x="848232" y="911859"/>
                  </a:lnTo>
                  <a:lnTo>
                    <a:pt x="839851" y="924305"/>
                  </a:lnTo>
                  <a:lnTo>
                    <a:pt x="827404" y="932688"/>
                  </a:lnTo>
                  <a:lnTo>
                    <a:pt x="812164" y="935735"/>
                  </a:lnTo>
                  <a:lnTo>
                    <a:pt x="39115" y="935735"/>
                  </a:lnTo>
                  <a:lnTo>
                    <a:pt x="23875" y="932688"/>
                  </a:lnTo>
                  <a:lnTo>
                    <a:pt x="11429" y="924305"/>
                  </a:lnTo>
                  <a:lnTo>
                    <a:pt x="3048" y="911859"/>
                  </a:lnTo>
                  <a:lnTo>
                    <a:pt x="0" y="896619"/>
                  </a:lnTo>
                  <a:lnTo>
                    <a:pt x="0" y="740155"/>
                  </a:lnTo>
                  <a:close/>
                </a:path>
                <a:path w="965835" h="1440179">
                  <a:moveTo>
                    <a:pt x="0" y="1244600"/>
                  </a:moveTo>
                  <a:lnTo>
                    <a:pt x="3048" y="1229359"/>
                  </a:lnTo>
                  <a:lnTo>
                    <a:pt x="11429" y="1216914"/>
                  </a:lnTo>
                  <a:lnTo>
                    <a:pt x="23875" y="1208531"/>
                  </a:lnTo>
                  <a:lnTo>
                    <a:pt x="39115" y="1205483"/>
                  </a:lnTo>
                  <a:lnTo>
                    <a:pt x="926591" y="1205483"/>
                  </a:lnTo>
                  <a:lnTo>
                    <a:pt x="941831" y="1208531"/>
                  </a:lnTo>
                  <a:lnTo>
                    <a:pt x="954277" y="1216914"/>
                  </a:lnTo>
                  <a:lnTo>
                    <a:pt x="962660" y="1229359"/>
                  </a:lnTo>
                  <a:lnTo>
                    <a:pt x="965707" y="1244600"/>
                  </a:lnTo>
                  <a:lnTo>
                    <a:pt x="965707" y="1401064"/>
                  </a:lnTo>
                  <a:lnTo>
                    <a:pt x="962660" y="1416303"/>
                  </a:lnTo>
                  <a:lnTo>
                    <a:pt x="954277" y="1428750"/>
                  </a:lnTo>
                  <a:lnTo>
                    <a:pt x="941831" y="1437131"/>
                  </a:lnTo>
                  <a:lnTo>
                    <a:pt x="926591" y="1440179"/>
                  </a:lnTo>
                  <a:lnTo>
                    <a:pt x="39115" y="1440179"/>
                  </a:lnTo>
                  <a:lnTo>
                    <a:pt x="23875" y="1437131"/>
                  </a:lnTo>
                  <a:lnTo>
                    <a:pt x="11429" y="1428750"/>
                  </a:lnTo>
                  <a:lnTo>
                    <a:pt x="3048" y="1416303"/>
                  </a:lnTo>
                  <a:lnTo>
                    <a:pt x="0" y="1401064"/>
                  </a:lnTo>
                  <a:lnTo>
                    <a:pt x="0" y="1244600"/>
                  </a:lnTo>
                  <a:close/>
                </a:path>
              </a:pathLst>
            </a:custGeom>
            <a:ln w="5029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2735579" y="3203447"/>
              <a:ext cx="1210310" cy="1196340"/>
            </a:xfrm>
            <a:custGeom>
              <a:avLst/>
              <a:gdLst/>
              <a:ahLst/>
              <a:cxnLst/>
              <a:rect l="l" t="t" r="r" b="b"/>
              <a:pathLst>
                <a:path w="1210310" h="1196339">
                  <a:moveTo>
                    <a:pt x="611758" y="0"/>
                  </a:moveTo>
                  <a:lnTo>
                    <a:pt x="611758" y="299085"/>
                  </a:lnTo>
                  <a:lnTo>
                    <a:pt x="0" y="299085"/>
                  </a:lnTo>
                  <a:lnTo>
                    <a:pt x="0" y="897254"/>
                  </a:lnTo>
                  <a:lnTo>
                    <a:pt x="611758" y="897254"/>
                  </a:lnTo>
                  <a:lnTo>
                    <a:pt x="611758" y="1196339"/>
                  </a:lnTo>
                  <a:lnTo>
                    <a:pt x="1209802" y="598169"/>
                  </a:lnTo>
                  <a:lnTo>
                    <a:pt x="611758" y="0"/>
                  </a:lnTo>
                  <a:close/>
                </a:path>
              </a:pathLst>
            </a:custGeom>
            <a:solidFill>
              <a:srgbClr val="00428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spc="-25" dirty="0">
                <a:latin typeface="Cambria"/>
                <a:cs typeface="Cambria"/>
              </a:rPr>
              <a:t>10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dirty="0"/>
              <a:t>3.</a:t>
            </a:r>
            <a:r>
              <a:rPr spc="-20" dirty="0"/>
              <a:t> </a:t>
            </a:r>
            <a:r>
              <a:rPr dirty="0"/>
              <a:t>정규학기개설과목</a:t>
            </a:r>
            <a:r>
              <a:rPr spc="-95" dirty="0"/>
              <a:t> </a:t>
            </a:r>
            <a:r>
              <a:rPr spc="-25" dirty="0"/>
              <a:t>조회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1523"/>
            <a:ext cx="9837420" cy="6348730"/>
            <a:chOff x="0" y="1523"/>
            <a:chExt cx="9837420" cy="634873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" y="969263"/>
              <a:ext cx="1487423" cy="534009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96568" y="1161287"/>
              <a:ext cx="8234172" cy="516788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553450" y="2370581"/>
              <a:ext cx="506095" cy="3961129"/>
            </a:xfrm>
            <a:custGeom>
              <a:avLst/>
              <a:gdLst/>
              <a:ahLst/>
              <a:cxnLst/>
              <a:rect l="l" t="t" r="r" b="b"/>
              <a:pathLst>
                <a:path w="506095" h="3961129">
                  <a:moveTo>
                    <a:pt x="0" y="3960622"/>
                  </a:moveTo>
                  <a:lnTo>
                    <a:pt x="505586" y="3960622"/>
                  </a:lnTo>
                  <a:lnTo>
                    <a:pt x="505586" y="0"/>
                  </a:lnTo>
                  <a:lnTo>
                    <a:pt x="0" y="0"/>
                  </a:lnTo>
                  <a:lnTo>
                    <a:pt x="0" y="396062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846832" y="1755647"/>
              <a:ext cx="1717039" cy="632460"/>
            </a:xfrm>
            <a:custGeom>
              <a:avLst/>
              <a:gdLst/>
              <a:ahLst/>
              <a:cxnLst/>
              <a:rect l="l" t="t" r="r" b="b"/>
              <a:pathLst>
                <a:path w="1717039" h="632460">
                  <a:moveTo>
                    <a:pt x="78638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78638" y="9144"/>
                  </a:lnTo>
                  <a:lnTo>
                    <a:pt x="78638" y="0"/>
                  </a:lnTo>
                  <a:close/>
                </a:path>
                <a:path w="1717039" h="632460">
                  <a:moveTo>
                    <a:pt x="1717040" y="358140"/>
                  </a:moveTo>
                  <a:lnTo>
                    <a:pt x="666496" y="358140"/>
                  </a:lnTo>
                  <a:lnTo>
                    <a:pt x="666496" y="506603"/>
                  </a:lnTo>
                  <a:lnTo>
                    <a:pt x="429768" y="632206"/>
                  </a:lnTo>
                  <a:lnTo>
                    <a:pt x="666496" y="570230"/>
                  </a:lnTo>
                  <a:lnTo>
                    <a:pt x="666496" y="612648"/>
                  </a:lnTo>
                  <a:lnTo>
                    <a:pt x="1717040" y="612648"/>
                  </a:lnTo>
                  <a:lnTo>
                    <a:pt x="1717040" y="35814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276600" y="2113788"/>
              <a:ext cx="1287780" cy="274320"/>
            </a:xfrm>
            <a:custGeom>
              <a:avLst/>
              <a:gdLst/>
              <a:ahLst/>
              <a:cxnLst/>
              <a:rect l="l" t="t" r="r" b="b"/>
              <a:pathLst>
                <a:path w="1287779" h="274319">
                  <a:moveTo>
                    <a:pt x="236727" y="0"/>
                  </a:moveTo>
                  <a:lnTo>
                    <a:pt x="411861" y="0"/>
                  </a:lnTo>
                  <a:lnTo>
                    <a:pt x="674497" y="0"/>
                  </a:lnTo>
                  <a:lnTo>
                    <a:pt x="1287272" y="0"/>
                  </a:lnTo>
                  <a:lnTo>
                    <a:pt x="1287272" y="148462"/>
                  </a:lnTo>
                  <a:lnTo>
                    <a:pt x="1287272" y="212089"/>
                  </a:lnTo>
                  <a:lnTo>
                    <a:pt x="1287272" y="254508"/>
                  </a:lnTo>
                  <a:lnTo>
                    <a:pt x="674497" y="254508"/>
                  </a:lnTo>
                  <a:lnTo>
                    <a:pt x="411861" y="254508"/>
                  </a:lnTo>
                  <a:lnTo>
                    <a:pt x="236727" y="254508"/>
                  </a:lnTo>
                  <a:lnTo>
                    <a:pt x="236727" y="212089"/>
                  </a:lnTo>
                  <a:lnTo>
                    <a:pt x="0" y="274065"/>
                  </a:lnTo>
                  <a:lnTo>
                    <a:pt x="236727" y="148462"/>
                  </a:lnTo>
                  <a:lnTo>
                    <a:pt x="236727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43630" y="2151634"/>
              <a:ext cx="609980" cy="17068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157471" y="2151634"/>
              <a:ext cx="356615" cy="17068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8987790" y="1194054"/>
              <a:ext cx="431165" cy="292735"/>
            </a:xfrm>
            <a:custGeom>
              <a:avLst/>
              <a:gdLst/>
              <a:ahLst/>
              <a:cxnLst/>
              <a:rect l="l" t="t" r="r" b="b"/>
              <a:pathLst>
                <a:path w="431165" h="292734">
                  <a:moveTo>
                    <a:pt x="0" y="48768"/>
                  </a:moveTo>
                  <a:lnTo>
                    <a:pt x="3809" y="29718"/>
                  </a:lnTo>
                  <a:lnTo>
                    <a:pt x="14224" y="14224"/>
                  </a:lnTo>
                  <a:lnTo>
                    <a:pt x="29717" y="3810"/>
                  </a:lnTo>
                  <a:lnTo>
                    <a:pt x="48767" y="0"/>
                  </a:lnTo>
                  <a:lnTo>
                    <a:pt x="382015" y="0"/>
                  </a:lnTo>
                  <a:lnTo>
                    <a:pt x="401065" y="3810"/>
                  </a:lnTo>
                  <a:lnTo>
                    <a:pt x="416559" y="14224"/>
                  </a:lnTo>
                  <a:lnTo>
                    <a:pt x="426974" y="29718"/>
                  </a:lnTo>
                  <a:lnTo>
                    <a:pt x="430783" y="48768"/>
                  </a:lnTo>
                  <a:lnTo>
                    <a:pt x="430783" y="243712"/>
                  </a:lnTo>
                  <a:lnTo>
                    <a:pt x="426974" y="262763"/>
                  </a:lnTo>
                  <a:lnTo>
                    <a:pt x="416559" y="278257"/>
                  </a:lnTo>
                  <a:lnTo>
                    <a:pt x="401065" y="288671"/>
                  </a:lnTo>
                  <a:lnTo>
                    <a:pt x="382015" y="292481"/>
                  </a:lnTo>
                  <a:lnTo>
                    <a:pt x="48767" y="292481"/>
                  </a:lnTo>
                  <a:lnTo>
                    <a:pt x="29717" y="288671"/>
                  </a:lnTo>
                  <a:lnTo>
                    <a:pt x="14224" y="278257"/>
                  </a:lnTo>
                  <a:lnTo>
                    <a:pt x="3809" y="262763"/>
                  </a:lnTo>
                  <a:lnTo>
                    <a:pt x="0" y="243712"/>
                  </a:lnTo>
                  <a:lnTo>
                    <a:pt x="0" y="48768"/>
                  </a:lnTo>
                  <a:close/>
                </a:path>
              </a:pathLst>
            </a:custGeom>
            <a:ln w="50292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395728"/>
              <a:ext cx="2324099" cy="254508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8008619" y="1958340"/>
              <a:ext cx="1156970" cy="385445"/>
            </a:xfrm>
            <a:custGeom>
              <a:avLst/>
              <a:gdLst/>
              <a:ahLst/>
              <a:cxnLst/>
              <a:rect l="l" t="t" r="r" b="b"/>
              <a:pathLst>
                <a:path w="1156970" h="385444">
                  <a:moveTo>
                    <a:pt x="1156461" y="0"/>
                  </a:moveTo>
                  <a:lnTo>
                    <a:pt x="0" y="0"/>
                  </a:lnTo>
                  <a:lnTo>
                    <a:pt x="0" y="255015"/>
                  </a:lnTo>
                  <a:lnTo>
                    <a:pt x="674624" y="255015"/>
                  </a:lnTo>
                  <a:lnTo>
                    <a:pt x="630427" y="385445"/>
                  </a:lnTo>
                  <a:lnTo>
                    <a:pt x="963676" y="255015"/>
                  </a:lnTo>
                  <a:lnTo>
                    <a:pt x="1156461" y="255015"/>
                  </a:lnTo>
                  <a:lnTo>
                    <a:pt x="1156461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008619" y="1958340"/>
              <a:ext cx="1156970" cy="385445"/>
            </a:xfrm>
            <a:custGeom>
              <a:avLst/>
              <a:gdLst/>
              <a:ahLst/>
              <a:cxnLst/>
              <a:rect l="l" t="t" r="r" b="b"/>
              <a:pathLst>
                <a:path w="1156970" h="385444">
                  <a:moveTo>
                    <a:pt x="0" y="0"/>
                  </a:moveTo>
                  <a:lnTo>
                    <a:pt x="674624" y="0"/>
                  </a:lnTo>
                  <a:lnTo>
                    <a:pt x="963676" y="0"/>
                  </a:lnTo>
                  <a:lnTo>
                    <a:pt x="1156461" y="0"/>
                  </a:lnTo>
                  <a:lnTo>
                    <a:pt x="1156461" y="148717"/>
                  </a:lnTo>
                  <a:lnTo>
                    <a:pt x="1156461" y="212471"/>
                  </a:lnTo>
                  <a:lnTo>
                    <a:pt x="1156461" y="255015"/>
                  </a:lnTo>
                  <a:lnTo>
                    <a:pt x="963676" y="255015"/>
                  </a:lnTo>
                  <a:lnTo>
                    <a:pt x="630427" y="385445"/>
                  </a:lnTo>
                  <a:lnTo>
                    <a:pt x="674624" y="255015"/>
                  </a:lnTo>
                  <a:lnTo>
                    <a:pt x="0" y="255015"/>
                  </a:lnTo>
                  <a:lnTo>
                    <a:pt x="0" y="212471"/>
                  </a:lnTo>
                  <a:lnTo>
                    <a:pt x="0" y="148717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132064" y="1996440"/>
              <a:ext cx="731520" cy="17068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767571" y="1996440"/>
              <a:ext cx="356616" cy="170687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8478012" y="1523"/>
              <a:ext cx="1359535" cy="979805"/>
            </a:xfrm>
            <a:custGeom>
              <a:avLst/>
              <a:gdLst/>
              <a:ahLst/>
              <a:cxnLst/>
              <a:rect l="l" t="t" r="r" b="b"/>
              <a:pathLst>
                <a:path w="1359534" h="979805">
                  <a:moveTo>
                    <a:pt x="1359280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9280" y="979424"/>
                  </a:lnTo>
                  <a:lnTo>
                    <a:pt x="1359280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721483" y="1537715"/>
              <a:ext cx="1492885" cy="387350"/>
            </a:xfrm>
            <a:custGeom>
              <a:avLst/>
              <a:gdLst/>
              <a:ahLst/>
              <a:cxnLst/>
              <a:rect l="l" t="t" r="r" b="b"/>
              <a:pathLst>
                <a:path w="1492885" h="387350">
                  <a:moveTo>
                    <a:pt x="1492377" y="0"/>
                  </a:moveTo>
                  <a:lnTo>
                    <a:pt x="204597" y="0"/>
                  </a:lnTo>
                  <a:lnTo>
                    <a:pt x="204597" y="64516"/>
                  </a:lnTo>
                  <a:lnTo>
                    <a:pt x="0" y="185928"/>
                  </a:lnTo>
                  <a:lnTo>
                    <a:pt x="204597" y="161289"/>
                  </a:lnTo>
                  <a:lnTo>
                    <a:pt x="204597" y="387096"/>
                  </a:lnTo>
                  <a:lnTo>
                    <a:pt x="1492377" y="387096"/>
                  </a:lnTo>
                  <a:lnTo>
                    <a:pt x="1492377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721483" y="1537715"/>
              <a:ext cx="1492885" cy="387350"/>
            </a:xfrm>
            <a:custGeom>
              <a:avLst/>
              <a:gdLst/>
              <a:ahLst/>
              <a:cxnLst/>
              <a:rect l="l" t="t" r="r" b="b"/>
              <a:pathLst>
                <a:path w="1492885" h="387350">
                  <a:moveTo>
                    <a:pt x="204597" y="0"/>
                  </a:moveTo>
                  <a:lnTo>
                    <a:pt x="419227" y="0"/>
                  </a:lnTo>
                  <a:lnTo>
                    <a:pt x="741171" y="0"/>
                  </a:lnTo>
                  <a:lnTo>
                    <a:pt x="1492377" y="0"/>
                  </a:lnTo>
                  <a:lnTo>
                    <a:pt x="1492377" y="64516"/>
                  </a:lnTo>
                  <a:lnTo>
                    <a:pt x="1492377" y="161289"/>
                  </a:lnTo>
                  <a:lnTo>
                    <a:pt x="1492377" y="387096"/>
                  </a:lnTo>
                  <a:lnTo>
                    <a:pt x="741171" y="387096"/>
                  </a:lnTo>
                  <a:lnTo>
                    <a:pt x="419227" y="387096"/>
                  </a:lnTo>
                  <a:lnTo>
                    <a:pt x="204597" y="387096"/>
                  </a:lnTo>
                  <a:lnTo>
                    <a:pt x="204597" y="161289"/>
                  </a:lnTo>
                  <a:lnTo>
                    <a:pt x="0" y="185928"/>
                  </a:lnTo>
                  <a:lnTo>
                    <a:pt x="204597" y="64516"/>
                  </a:lnTo>
                  <a:lnTo>
                    <a:pt x="204597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43071" y="1567307"/>
              <a:ext cx="493775" cy="170687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649980" y="1567307"/>
              <a:ext cx="370332" cy="170687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90671" y="1719706"/>
              <a:ext cx="94487" cy="170687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137915" y="1719706"/>
              <a:ext cx="987552" cy="170687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002024" y="1719706"/>
              <a:ext cx="94487" cy="170687"/>
            </a:xfrm>
            <a:prstGeom prst="rect">
              <a:avLst/>
            </a:prstGeom>
          </p:spPr>
        </p:pic>
      </p:grp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spc="-25" dirty="0">
                <a:latin typeface="Cambria"/>
                <a:cs typeface="Cambria"/>
              </a:rPr>
              <a:t>11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26" name="object 2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dirty="0"/>
              <a:t>4.</a:t>
            </a:r>
            <a:r>
              <a:rPr spc="-20" dirty="0"/>
              <a:t> </a:t>
            </a:r>
            <a:r>
              <a:rPr dirty="0"/>
              <a:t>강의소개</a:t>
            </a:r>
            <a:r>
              <a:rPr spc="-55" dirty="0"/>
              <a:t> </a:t>
            </a:r>
            <a:r>
              <a:rPr dirty="0"/>
              <a:t>동영상</a:t>
            </a:r>
            <a:r>
              <a:rPr spc="-30" dirty="0"/>
              <a:t> </a:t>
            </a:r>
            <a:r>
              <a:rPr spc="-25" dirty="0"/>
              <a:t>보기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-18288" y="12191"/>
            <a:ext cx="9924415" cy="6446520"/>
            <a:chOff x="-18288" y="12191"/>
            <a:chExt cx="9924415" cy="644652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" y="969264"/>
              <a:ext cx="1487423" cy="534009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96567" y="1139952"/>
              <a:ext cx="8234172" cy="516788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9065514" y="2350769"/>
              <a:ext cx="714375" cy="4088765"/>
            </a:xfrm>
            <a:custGeom>
              <a:avLst/>
              <a:gdLst/>
              <a:ahLst/>
              <a:cxnLst/>
              <a:rect l="l" t="t" r="r" b="b"/>
              <a:pathLst>
                <a:path w="714375" h="4088765">
                  <a:moveTo>
                    <a:pt x="0" y="4088384"/>
                  </a:moveTo>
                  <a:lnTo>
                    <a:pt x="714248" y="4088384"/>
                  </a:lnTo>
                  <a:lnTo>
                    <a:pt x="714248" y="0"/>
                  </a:lnTo>
                  <a:lnTo>
                    <a:pt x="0" y="0"/>
                  </a:lnTo>
                  <a:lnTo>
                    <a:pt x="0" y="4088384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846832" y="1755647"/>
              <a:ext cx="1644014" cy="632460"/>
            </a:xfrm>
            <a:custGeom>
              <a:avLst/>
              <a:gdLst/>
              <a:ahLst/>
              <a:cxnLst/>
              <a:rect l="l" t="t" r="r" b="b"/>
              <a:pathLst>
                <a:path w="1644014" h="632460">
                  <a:moveTo>
                    <a:pt x="78638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78638" y="9144"/>
                  </a:lnTo>
                  <a:lnTo>
                    <a:pt x="78638" y="0"/>
                  </a:lnTo>
                  <a:close/>
                </a:path>
                <a:path w="1644014" h="632460">
                  <a:moveTo>
                    <a:pt x="1643888" y="358140"/>
                  </a:moveTo>
                  <a:lnTo>
                    <a:pt x="594614" y="358140"/>
                  </a:lnTo>
                  <a:lnTo>
                    <a:pt x="594614" y="506603"/>
                  </a:lnTo>
                  <a:lnTo>
                    <a:pt x="358140" y="632206"/>
                  </a:lnTo>
                  <a:lnTo>
                    <a:pt x="594614" y="570230"/>
                  </a:lnTo>
                  <a:lnTo>
                    <a:pt x="594614" y="612648"/>
                  </a:lnTo>
                  <a:lnTo>
                    <a:pt x="1643888" y="612648"/>
                  </a:lnTo>
                  <a:lnTo>
                    <a:pt x="1643888" y="35814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204972" y="2113787"/>
              <a:ext cx="1285875" cy="274320"/>
            </a:xfrm>
            <a:custGeom>
              <a:avLst/>
              <a:gdLst/>
              <a:ahLst/>
              <a:cxnLst/>
              <a:rect l="l" t="t" r="r" b="b"/>
              <a:pathLst>
                <a:path w="1285875" h="274319">
                  <a:moveTo>
                    <a:pt x="236474" y="0"/>
                  </a:moveTo>
                  <a:lnTo>
                    <a:pt x="411352" y="0"/>
                  </a:lnTo>
                  <a:lnTo>
                    <a:pt x="673607" y="0"/>
                  </a:lnTo>
                  <a:lnTo>
                    <a:pt x="1285748" y="0"/>
                  </a:lnTo>
                  <a:lnTo>
                    <a:pt x="1285748" y="148462"/>
                  </a:lnTo>
                  <a:lnTo>
                    <a:pt x="1285748" y="212089"/>
                  </a:lnTo>
                  <a:lnTo>
                    <a:pt x="1285748" y="254508"/>
                  </a:lnTo>
                  <a:lnTo>
                    <a:pt x="673607" y="254508"/>
                  </a:lnTo>
                  <a:lnTo>
                    <a:pt x="411352" y="254508"/>
                  </a:lnTo>
                  <a:lnTo>
                    <a:pt x="236474" y="254508"/>
                  </a:lnTo>
                  <a:lnTo>
                    <a:pt x="236474" y="212089"/>
                  </a:lnTo>
                  <a:lnTo>
                    <a:pt x="0" y="274065"/>
                  </a:lnTo>
                  <a:lnTo>
                    <a:pt x="236474" y="148462"/>
                  </a:lnTo>
                  <a:lnTo>
                    <a:pt x="236474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571621" y="2151634"/>
              <a:ext cx="609600" cy="17068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85208" y="2151634"/>
              <a:ext cx="357073" cy="17068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61" y="2404109"/>
              <a:ext cx="2305685" cy="228600"/>
            </a:xfrm>
            <a:custGeom>
              <a:avLst/>
              <a:gdLst/>
              <a:ahLst/>
              <a:cxnLst/>
              <a:rect l="l" t="t" r="r" b="b"/>
              <a:pathLst>
                <a:path w="2305685" h="228600">
                  <a:moveTo>
                    <a:pt x="0" y="228346"/>
                  </a:moveTo>
                  <a:lnTo>
                    <a:pt x="2305685" y="228346"/>
                  </a:lnTo>
                  <a:lnTo>
                    <a:pt x="2305685" y="0"/>
                  </a:lnTo>
                  <a:lnTo>
                    <a:pt x="0" y="0"/>
                  </a:lnTo>
                  <a:lnTo>
                    <a:pt x="0" y="22834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292" y="2420112"/>
              <a:ext cx="2167128" cy="21031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8546592" y="12191"/>
              <a:ext cx="1359535" cy="978535"/>
            </a:xfrm>
            <a:custGeom>
              <a:avLst/>
              <a:gdLst/>
              <a:ahLst/>
              <a:cxnLst/>
              <a:rect l="l" t="t" r="r" b="b"/>
              <a:pathLst>
                <a:path w="1359534" h="978535">
                  <a:moveTo>
                    <a:pt x="1359280" y="0"/>
                  </a:moveTo>
                  <a:lnTo>
                    <a:pt x="0" y="0"/>
                  </a:lnTo>
                  <a:lnTo>
                    <a:pt x="0" y="978280"/>
                  </a:lnTo>
                  <a:lnTo>
                    <a:pt x="1359280" y="978280"/>
                  </a:lnTo>
                  <a:lnTo>
                    <a:pt x="1359280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097523" y="1799843"/>
              <a:ext cx="3672840" cy="401320"/>
            </a:xfrm>
            <a:custGeom>
              <a:avLst/>
              <a:gdLst/>
              <a:ahLst/>
              <a:cxnLst/>
              <a:rect l="l" t="t" r="r" b="b"/>
              <a:pathLst>
                <a:path w="3672840" h="401319">
                  <a:moveTo>
                    <a:pt x="3672839" y="0"/>
                  </a:moveTo>
                  <a:lnTo>
                    <a:pt x="0" y="0"/>
                  </a:lnTo>
                  <a:lnTo>
                    <a:pt x="0" y="400812"/>
                  </a:lnTo>
                  <a:lnTo>
                    <a:pt x="3672839" y="400812"/>
                  </a:lnTo>
                  <a:lnTo>
                    <a:pt x="367283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097523" y="1799843"/>
              <a:ext cx="3672840" cy="401320"/>
            </a:xfrm>
            <a:custGeom>
              <a:avLst/>
              <a:gdLst/>
              <a:ahLst/>
              <a:cxnLst/>
              <a:rect l="l" t="t" r="r" b="b"/>
              <a:pathLst>
                <a:path w="3672840" h="401319">
                  <a:moveTo>
                    <a:pt x="0" y="400812"/>
                  </a:moveTo>
                  <a:lnTo>
                    <a:pt x="3672839" y="400812"/>
                  </a:lnTo>
                  <a:lnTo>
                    <a:pt x="3672839" y="0"/>
                  </a:lnTo>
                  <a:lnTo>
                    <a:pt x="0" y="0"/>
                  </a:lnTo>
                  <a:lnTo>
                    <a:pt x="0" y="400812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67271" y="1814194"/>
              <a:ext cx="739140" cy="20573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76871" y="1814194"/>
              <a:ext cx="731901" cy="20573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582154" y="1814194"/>
              <a:ext cx="438911" cy="20573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874761" y="1814194"/>
              <a:ext cx="109727" cy="20573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929626" y="1814194"/>
              <a:ext cx="731520" cy="20573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537702" y="1814194"/>
              <a:ext cx="443483" cy="20573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833357" y="1814194"/>
              <a:ext cx="818769" cy="20573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242303" y="1997074"/>
              <a:ext cx="1034796" cy="20573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146035" y="1997074"/>
              <a:ext cx="1330832" cy="20573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347202" y="1997074"/>
              <a:ext cx="443483" cy="20573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664193" y="1997074"/>
              <a:ext cx="295655" cy="205739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837930" y="1997074"/>
              <a:ext cx="295655" cy="20573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010142" y="1997074"/>
              <a:ext cx="731901" cy="20573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9595739" y="1997074"/>
              <a:ext cx="70103" cy="205739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721482" y="1537716"/>
              <a:ext cx="1492885" cy="387350"/>
            </a:xfrm>
            <a:custGeom>
              <a:avLst/>
              <a:gdLst/>
              <a:ahLst/>
              <a:cxnLst/>
              <a:rect l="l" t="t" r="r" b="b"/>
              <a:pathLst>
                <a:path w="1492885" h="387350">
                  <a:moveTo>
                    <a:pt x="1492377" y="0"/>
                  </a:moveTo>
                  <a:lnTo>
                    <a:pt x="204597" y="0"/>
                  </a:lnTo>
                  <a:lnTo>
                    <a:pt x="204597" y="64516"/>
                  </a:lnTo>
                  <a:lnTo>
                    <a:pt x="0" y="185928"/>
                  </a:lnTo>
                  <a:lnTo>
                    <a:pt x="204597" y="161289"/>
                  </a:lnTo>
                  <a:lnTo>
                    <a:pt x="204597" y="387096"/>
                  </a:lnTo>
                  <a:lnTo>
                    <a:pt x="1492377" y="387096"/>
                  </a:lnTo>
                  <a:lnTo>
                    <a:pt x="1492377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721482" y="1537716"/>
              <a:ext cx="1492885" cy="387350"/>
            </a:xfrm>
            <a:custGeom>
              <a:avLst/>
              <a:gdLst/>
              <a:ahLst/>
              <a:cxnLst/>
              <a:rect l="l" t="t" r="r" b="b"/>
              <a:pathLst>
                <a:path w="1492885" h="387350">
                  <a:moveTo>
                    <a:pt x="204597" y="0"/>
                  </a:moveTo>
                  <a:lnTo>
                    <a:pt x="419227" y="0"/>
                  </a:lnTo>
                  <a:lnTo>
                    <a:pt x="741171" y="0"/>
                  </a:lnTo>
                  <a:lnTo>
                    <a:pt x="1492377" y="0"/>
                  </a:lnTo>
                  <a:lnTo>
                    <a:pt x="1492377" y="64516"/>
                  </a:lnTo>
                  <a:lnTo>
                    <a:pt x="1492377" y="161289"/>
                  </a:lnTo>
                  <a:lnTo>
                    <a:pt x="1492377" y="387096"/>
                  </a:lnTo>
                  <a:lnTo>
                    <a:pt x="741171" y="387096"/>
                  </a:lnTo>
                  <a:lnTo>
                    <a:pt x="419227" y="387096"/>
                  </a:lnTo>
                  <a:lnTo>
                    <a:pt x="204597" y="387096"/>
                  </a:lnTo>
                  <a:lnTo>
                    <a:pt x="204597" y="161289"/>
                  </a:lnTo>
                  <a:lnTo>
                    <a:pt x="0" y="185928"/>
                  </a:lnTo>
                  <a:lnTo>
                    <a:pt x="204597" y="64516"/>
                  </a:lnTo>
                  <a:lnTo>
                    <a:pt x="204597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243071" y="1567306"/>
              <a:ext cx="493775" cy="17068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649979" y="1567306"/>
              <a:ext cx="370332" cy="170687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090672" y="1719706"/>
              <a:ext cx="94487" cy="17068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137916" y="1719706"/>
              <a:ext cx="987552" cy="170687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002023" y="1719706"/>
              <a:ext cx="94487" cy="170687"/>
            </a:xfrm>
            <a:prstGeom prst="rect">
              <a:avLst/>
            </a:prstGeom>
          </p:spPr>
        </p:pic>
      </p:grpSp>
      <p:sp>
        <p:nvSpPr>
          <p:cNvPr id="37" name="object 3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spc="-25" dirty="0">
                <a:latin typeface="Cambria"/>
                <a:cs typeface="Cambria"/>
              </a:rPr>
              <a:t>12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38527" y="5108447"/>
            <a:ext cx="1168908" cy="1341120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6764" y="1523"/>
            <a:ext cx="9889490" cy="6537959"/>
            <a:chOff x="16764" y="1523"/>
            <a:chExt cx="9889490" cy="6537959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29384" y="1633728"/>
              <a:ext cx="7976616" cy="342442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80003" y="5074920"/>
              <a:ext cx="6798564" cy="128016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2178558" y="3288004"/>
              <a:ext cx="328930" cy="676910"/>
            </a:xfrm>
            <a:custGeom>
              <a:avLst/>
              <a:gdLst/>
              <a:ahLst/>
              <a:cxnLst/>
              <a:rect l="l" t="t" r="r" b="b"/>
              <a:pathLst>
                <a:path w="328930" h="676910">
                  <a:moveTo>
                    <a:pt x="0" y="676554"/>
                  </a:moveTo>
                  <a:lnTo>
                    <a:pt x="328803" y="676554"/>
                  </a:lnTo>
                  <a:lnTo>
                    <a:pt x="328803" y="0"/>
                  </a:lnTo>
                  <a:lnTo>
                    <a:pt x="0" y="0"/>
                  </a:lnTo>
                  <a:lnTo>
                    <a:pt x="0" y="676554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312664" y="1610868"/>
              <a:ext cx="4432300" cy="378460"/>
            </a:xfrm>
            <a:custGeom>
              <a:avLst/>
              <a:gdLst/>
              <a:ahLst/>
              <a:cxnLst/>
              <a:rect l="l" t="t" r="r" b="b"/>
              <a:pathLst>
                <a:path w="4432300" h="378460">
                  <a:moveTo>
                    <a:pt x="4431792" y="0"/>
                  </a:moveTo>
                  <a:lnTo>
                    <a:pt x="0" y="0"/>
                  </a:lnTo>
                  <a:lnTo>
                    <a:pt x="0" y="377951"/>
                  </a:lnTo>
                  <a:lnTo>
                    <a:pt x="4431792" y="377951"/>
                  </a:lnTo>
                  <a:lnTo>
                    <a:pt x="4431792" y="0"/>
                  </a:lnTo>
                  <a:close/>
                </a:path>
              </a:pathLst>
            </a:custGeom>
            <a:solidFill>
              <a:srgbClr val="00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12664" y="1610868"/>
              <a:ext cx="4432300" cy="378460"/>
            </a:xfrm>
            <a:custGeom>
              <a:avLst/>
              <a:gdLst/>
              <a:ahLst/>
              <a:cxnLst/>
              <a:rect l="l" t="t" r="r" b="b"/>
              <a:pathLst>
                <a:path w="4432300" h="378460">
                  <a:moveTo>
                    <a:pt x="0" y="377951"/>
                  </a:moveTo>
                  <a:lnTo>
                    <a:pt x="4431792" y="377951"/>
                  </a:lnTo>
                  <a:lnTo>
                    <a:pt x="4431792" y="0"/>
                  </a:lnTo>
                  <a:lnTo>
                    <a:pt x="0" y="0"/>
                  </a:lnTo>
                  <a:lnTo>
                    <a:pt x="0" y="377951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06517" y="1668525"/>
              <a:ext cx="987551" cy="17068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02629" y="1668525"/>
              <a:ext cx="494182" cy="17068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705345" y="1668525"/>
              <a:ext cx="370331" cy="17068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81190" y="1668525"/>
              <a:ext cx="987551" cy="17068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921497" y="1668525"/>
              <a:ext cx="617220" cy="17068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45754" y="1668525"/>
              <a:ext cx="494182" cy="17068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846820" y="1668525"/>
              <a:ext cx="493775" cy="17068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249156" y="1668525"/>
              <a:ext cx="361188" cy="17068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521952" y="1668525"/>
              <a:ext cx="243840" cy="17068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406517" y="1820925"/>
              <a:ext cx="365760" cy="17068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5674741" y="1820925"/>
              <a:ext cx="365760" cy="17068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941441" y="1820925"/>
              <a:ext cx="609599" cy="170687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453504" y="1820925"/>
              <a:ext cx="609980" cy="170687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967473" y="1820925"/>
              <a:ext cx="487679" cy="170687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357618" y="1820925"/>
              <a:ext cx="609600" cy="170687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871206" y="1820925"/>
              <a:ext cx="853795" cy="170687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628887" y="1820925"/>
              <a:ext cx="481583" cy="170687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8552687" y="1523"/>
              <a:ext cx="1353185" cy="979805"/>
            </a:xfrm>
            <a:custGeom>
              <a:avLst/>
              <a:gdLst/>
              <a:ahLst/>
              <a:cxnLst/>
              <a:rect l="l" t="t" r="r" b="b"/>
              <a:pathLst>
                <a:path w="1353184" h="979805">
                  <a:moveTo>
                    <a:pt x="135280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2803" y="979424"/>
                  </a:lnTo>
                  <a:lnTo>
                    <a:pt x="135280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451092" y="24383"/>
              <a:ext cx="3430270" cy="905510"/>
            </a:xfrm>
            <a:custGeom>
              <a:avLst/>
              <a:gdLst/>
              <a:ahLst/>
              <a:cxnLst/>
              <a:rect l="l" t="t" r="r" b="b"/>
              <a:pathLst>
                <a:path w="3430270" h="905510">
                  <a:moveTo>
                    <a:pt x="3430142" y="0"/>
                  </a:moveTo>
                  <a:lnTo>
                    <a:pt x="0" y="0"/>
                  </a:lnTo>
                  <a:lnTo>
                    <a:pt x="0" y="905002"/>
                  </a:lnTo>
                  <a:lnTo>
                    <a:pt x="3430142" y="905002"/>
                  </a:lnTo>
                  <a:lnTo>
                    <a:pt x="3430142" y="0"/>
                  </a:lnTo>
                  <a:close/>
                </a:path>
              </a:pathLst>
            </a:custGeom>
            <a:solidFill>
              <a:srgbClr val="00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6764" y="1557527"/>
              <a:ext cx="1807464" cy="4981956"/>
            </a:xfrm>
            <a:prstGeom prst="rect">
              <a:avLst/>
            </a:prstGeom>
          </p:spPr>
        </p:pic>
      </p:grpSp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1359153" y="219201"/>
            <a:ext cx="485394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5.</a:t>
            </a:r>
            <a:r>
              <a:rPr spc="-20" dirty="0"/>
              <a:t> </a:t>
            </a:r>
            <a:r>
              <a:rPr spc="-10" dirty="0"/>
              <a:t>예비수강신청(장바구니)</a:t>
            </a:r>
          </a:p>
        </p:txBody>
      </p:sp>
      <p:sp>
        <p:nvSpPr>
          <p:cNvPr id="30" name="object 30"/>
          <p:cNvSpPr txBox="1"/>
          <p:nvPr/>
        </p:nvSpPr>
        <p:spPr>
          <a:xfrm>
            <a:off x="6531991" y="78993"/>
            <a:ext cx="1612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0000"/>
                </a:solidFill>
                <a:latin typeface="Wingdings 2"/>
                <a:cs typeface="Wingdings 2"/>
              </a:rPr>
              <a:t></a:t>
            </a:r>
            <a:endParaRPr sz="1200">
              <a:latin typeface="Wingdings 2"/>
              <a:cs typeface="Wingdings 2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-6350" y="96265"/>
            <a:ext cx="9925050" cy="1454150"/>
            <a:chOff x="-6350" y="96265"/>
            <a:chExt cx="9925050" cy="1454150"/>
          </a:xfrm>
        </p:grpSpPr>
        <p:pic>
          <p:nvPicPr>
            <p:cNvPr id="32" name="object 3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744334" y="96265"/>
              <a:ext cx="886968" cy="205740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549006" y="96265"/>
              <a:ext cx="885507" cy="205740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8353932" y="96265"/>
              <a:ext cx="737234" cy="205740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9009253" y="96265"/>
              <a:ext cx="443483" cy="205740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9368917" y="96265"/>
              <a:ext cx="537082" cy="205740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716903" y="274573"/>
              <a:ext cx="443483" cy="20573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091806" y="274573"/>
              <a:ext cx="591312" cy="205739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614539" y="274573"/>
              <a:ext cx="441198" cy="20573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989696" y="274573"/>
              <a:ext cx="589279" cy="20573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8510905" y="274573"/>
              <a:ext cx="1034796" cy="20573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9397872" y="274573"/>
              <a:ext cx="70103" cy="20573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513696" y="274573"/>
              <a:ext cx="392302" cy="20573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6716903" y="457530"/>
              <a:ext cx="886968" cy="206044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518527" y="457530"/>
              <a:ext cx="146303" cy="206044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591679" y="457530"/>
              <a:ext cx="739521" cy="206044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183244" y="457530"/>
              <a:ext cx="890016" cy="206044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8989441" y="457530"/>
              <a:ext cx="868679" cy="206044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716903" y="640029"/>
              <a:ext cx="591312" cy="20604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160386" y="640029"/>
              <a:ext cx="139446" cy="206044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7253351" y="640029"/>
              <a:ext cx="443483" cy="20604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7570343" y="640029"/>
              <a:ext cx="591718" cy="20604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039989" y="640029"/>
              <a:ext cx="434340" cy="206044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8329548" y="640029"/>
              <a:ext cx="106679" cy="206044"/>
            </a:xfrm>
            <a:prstGeom prst="rect">
              <a:avLst/>
            </a:prstGeom>
          </p:spPr>
        </p:pic>
        <p:sp>
          <p:nvSpPr>
            <p:cNvPr id="55" name="object 55"/>
            <p:cNvSpPr/>
            <p:nvPr/>
          </p:nvSpPr>
          <p:spPr>
            <a:xfrm>
              <a:off x="3048" y="982979"/>
              <a:ext cx="9904730" cy="556260"/>
            </a:xfrm>
            <a:custGeom>
              <a:avLst/>
              <a:gdLst/>
              <a:ahLst/>
              <a:cxnLst/>
              <a:rect l="l" t="t" r="r" b="b"/>
              <a:pathLst>
                <a:path w="9904730" h="556260">
                  <a:moveTo>
                    <a:pt x="9904222" y="0"/>
                  </a:moveTo>
                  <a:lnTo>
                    <a:pt x="0" y="0"/>
                  </a:lnTo>
                  <a:lnTo>
                    <a:pt x="0" y="556260"/>
                  </a:lnTo>
                  <a:lnTo>
                    <a:pt x="9904222" y="556260"/>
                  </a:lnTo>
                  <a:lnTo>
                    <a:pt x="9904222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3810" y="983741"/>
              <a:ext cx="9904730" cy="556260"/>
            </a:xfrm>
            <a:custGeom>
              <a:avLst/>
              <a:gdLst/>
              <a:ahLst/>
              <a:cxnLst/>
              <a:rect l="l" t="t" r="r" b="b"/>
              <a:pathLst>
                <a:path w="9904730" h="556260">
                  <a:moveTo>
                    <a:pt x="0" y="556260"/>
                  </a:moveTo>
                  <a:lnTo>
                    <a:pt x="9904222" y="556260"/>
                  </a:lnTo>
                  <a:lnTo>
                    <a:pt x="9904222" y="0"/>
                  </a:lnTo>
                  <a:lnTo>
                    <a:pt x="0" y="0"/>
                  </a:lnTo>
                  <a:lnTo>
                    <a:pt x="0" y="556260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13716" y="1023873"/>
            <a:ext cx="9893935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874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Wingdings"/>
                <a:cs typeface="Wingdings"/>
              </a:rPr>
              <a:t></a:t>
            </a:r>
            <a:endParaRPr sz="1300">
              <a:latin typeface="Wingdings"/>
              <a:cs typeface="Wingdings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152400" y="1042669"/>
            <a:ext cx="9720580" cy="4359910"/>
            <a:chOff x="152400" y="1042669"/>
            <a:chExt cx="9720580" cy="4359910"/>
          </a:xfrm>
        </p:grpSpPr>
        <p:pic>
          <p:nvPicPr>
            <p:cNvPr id="59" name="object 59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240792" y="1042669"/>
              <a:ext cx="475488" cy="220979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592836" y="1042669"/>
              <a:ext cx="480517" cy="220979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946708" y="1042669"/>
              <a:ext cx="633984" cy="22097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1458722" y="1042669"/>
              <a:ext cx="1109472" cy="220979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2449322" y="1042669"/>
              <a:ext cx="951344" cy="220979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3278758" y="1042669"/>
              <a:ext cx="800100" cy="220979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918839" y="1042669"/>
              <a:ext cx="79248" cy="22097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4011803" y="1042669"/>
              <a:ext cx="951344" cy="220979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4842636" y="1042669"/>
              <a:ext cx="480060" cy="220979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5197728" y="1042669"/>
              <a:ext cx="320039" cy="220979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5392801" y="1042669"/>
              <a:ext cx="480060" cy="220979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5747892" y="1042669"/>
              <a:ext cx="640079" cy="220979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6263004" y="1042669"/>
              <a:ext cx="634390" cy="220979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6775450" y="1042669"/>
              <a:ext cx="640079" cy="220979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7292085" y="1042669"/>
              <a:ext cx="640079" cy="220979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7772145" y="1042669"/>
              <a:ext cx="79248" cy="220979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7865109" y="1042669"/>
              <a:ext cx="792479" cy="220979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8535669" y="1042669"/>
              <a:ext cx="792860" cy="220979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9208007" y="1042669"/>
              <a:ext cx="307848" cy="220979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9401556" y="1042669"/>
              <a:ext cx="470916" cy="220979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231647" y="1240789"/>
              <a:ext cx="942200" cy="220979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1050340" y="1240789"/>
              <a:ext cx="470916" cy="220979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1396238" y="1240789"/>
              <a:ext cx="313944" cy="220979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1582166" y="1240789"/>
              <a:ext cx="800099" cy="220979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2222245" y="1240789"/>
              <a:ext cx="79248" cy="220979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2350261" y="1240789"/>
              <a:ext cx="121919" cy="220979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2411222" y="1240789"/>
              <a:ext cx="320039" cy="220979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2571242" y="1240789"/>
              <a:ext cx="556717" cy="22097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3002914" y="1240789"/>
              <a:ext cx="784860" cy="220979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3665854" y="1240789"/>
              <a:ext cx="627888" cy="220979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4168775" y="1240789"/>
              <a:ext cx="627888" cy="220979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4671695" y="1240789"/>
              <a:ext cx="628294" cy="220979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5176392" y="1240789"/>
              <a:ext cx="941832" cy="220979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5996304" y="1240789"/>
              <a:ext cx="313944" cy="220979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6183757" y="1240789"/>
              <a:ext cx="313943" cy="220979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6369684" y="1240789"/>
              <a:ext cx="792861" cy="220979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7004050" y="1240789"/>
              <a:ext cx="146303" cy="220979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275844" y="3261359"/>
              <a:ext cx="1399032" cy="146303"/>
            </a:xfrm>
            <a:prstGeom prst="rect">
              <a:avLst/>
            </a:prstGeom>
          </p:spPr>
        </p:pic>
        <p:sp>
          <p:nvSpPr>
            <p:cNvPr id="97" name="object 97"/>
            <p:cNvSpPr/>
            <p:nvPr/>
          </p:nvSpPr>
          <p:spPr>
            <a:xfrm>
              <a:off x="171450" y="3222497"/>
              <a:ext cx="1543685" cy="208915"/>
            </a:xfrm>
            <a:custGeom>
              <a:avLst/>
              <a:gdLst/>
              <a:ahLst/>
              <a:cxnLst/>
              <a:rect l="l" t="t" r="r" b="b"/>
              <a:pathLst>
                <a:path w="1543685" h="208914">
                  <a:moveTo>
                    <a:pt x="0" y="208407"/>
                  </a:moveTo>
                  <a:lnTo>
                    <a:pt x="1543303" y="208407"/>
                  </a:lnTo>
                  <a:lnTo>
                    <a:pt x="1543303" y="0"/>
                  </a:lnTo>
                  <a:lnTo>
                    <a:pt x="0" y="0"/>
                  </a:lnTo>
                  <a:lnTo>
                    <a:pt x="0" y="208407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3634740" y="1772411"/>
              <a:ext cx="1318260" cy="396240"/>
            </a:xfrm>
            <a:custGeom>
              <a:avLst/>
              <a:gdLst/>
              <a:ahLst/>
              <a:cxnLst/>
              <a:rect l="l" t="t" r="r" b="b"/>
              <a:pathLst>
                <a:path w="1318260" h="396239">
                  <a:moveTo>
                    <a:pt x="1318260" y="0"/>
                  </a:moveTo>
                  <a:lnTo>
                    <a:pt x="0" y="0"/>
                  </a:lnTo>
                  <a:lnTo>
                    <a:pt x="0" y="284479"/>
                  </a:lnTo>
                  <a:lnTo>
                    <a:pt x="768985" y="284479"/>
                  </a:lnTo>
                  <a:lnTo>
                    <a:pt x="1001649" y="395732"/>
                  </a:lnTo>
                  <a:lnTo>
                    <a:pt x="1098550" y="284479"/>
                  </a:lnTo>
                  <a:lnTo>
                    <a:pt x="1318260" y="284479"/>
                  </a:lnTo>
                  <a:lnTo>
                    <a:pt x="131826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3634740" y="1772411"/>
              <a:ext cx="1318260" cy="396240"/>
            </a:xfrm>
            <a:custGeom>
              <a:avLst/>
              <a:gdLst/>
              <a:ahLst/>
              <a:cxnLst/>
              <a:rect l="l" t="t" r="r" b="b"/>
              <a:pathLst>
                <a:path w="1318260" h="396239">
                  <a:moveTo>
                    <a:pt x="0" y="0"/>
                  </a:moveTo>
                  <a:lnTo>
                    <a:pt x="768985" y="0"/>
                  </a:lnTo>
                  <a:lnTo>
                    <a:pt x="1098550" y="0"/>
                  </a:lnTo>
                  <a:lnTo>
                    <a:pt x="1318260" y="0"/>
                  </a:lnTo>
                  <a:lnTo>
                    <a:pt x="1318260" y="165988"/>
                  </a:lnTo>
                  <a:lnTo>
                    <a:pt x="1318260" y="237109"/>
                  </a:lnTo>
                  <a:lnTo>
                    <a:pt x="1318260" y="284479"/>
                  </a:lnTo>
                  <a:lnTo>
                    <a:pt x="1098550" y="284479"/>
                  </a:lnTo>
                  <a:lnTo>
                    <a:pt x="1001649" y="395732"/>
                  </a:lnTo>
                  <a:lnTo>
                    <a:pt x="768985" y="284479"/>
                  </a:lnTo>
                  <a:lnTo>
                    <a:pt x="0" y="284479"/>
                  </a:lnTo>
                  <a:lnTo>
                    <a:pt x="0" y="237109"/>
                  </a:lnTo>
                  <a:lnTo>
                    <a:pt x="0" y="165988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0" name="object 10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758438" y="1823669"/>
              <a:ext cx="609600" cy="170992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4272026" y="1823669"/>
              <a:ext cx="366217" cy="170992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4539107" y="1823669"/>
              <a:ext cx="361188" cy="170992"/>
            </a:xfrm>
            <a:prstGeom prst="rect">
              <a:avLst/>
            </a:prstGeom>
          </p:spPr>
        </p:pic>
        <p:sp>
          <p:nvSpPr>
            <p:cNvPr id="103" name="object 103"/>
            <p:cNvSpPr/>
            <p:nvPr/>
          </p:nvSpPr>
          <p:spPr>
            <a:xfrm>
              <a:off x="5103876" y="2356103"/>
              <a:ext cx="1493520" cy="254635"/>
            </a:xfrm>
            <a:custGeom>
              <a:avLst/>
              <a:gdLst/>
              <a:ahLst/>
              <a:cxnLst/>
              <a:rect l="l" t="t" r="r" b="b"/>
              <a:pathLst>
                <a:path w="1493520" h="254635">
                  <a:moveTo>
                    <a:pt x="1493393" y="0"/>
                  </a:moveTo>
                  <a:lnTo>
                    <a:pt x="197993" y="0"/>
                  </a:lnTo>
                  <a:lnTo>
                    <a:pt x="197993" y="42418"/>
                  </a:lnTo>
                  <a:lnTo>
                    <a:pt x="0" y="381"/>
                  </a:lnTo>
                  <a:lnTo>
                    <a:pt x="197993" y="106045"/>
                  </a:lnTo>
                  <a:lnTo>
                    <a:pt x="197993" y="254381"/>
                  </a:lnTo>
                  <a:lnTo>
                    <a:pt x="1493393" y="254381"/>
                  </a:lnTo>
                  <a:lnTo>
                    <a:pt x="1493393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5103876" y="2356103"/>
              <a:ext cx="1493520" cy="254635"/>
            </a:xfrm>
            <a:custGeom>
              <a:avLst/>
              <a:gdLst/>
              <a:ahLst/>
              <a:cxnLst/>
              <a:rect l="l" t="t" r="r" b="b"/>
              <a:pathLst>
                <a:path w="1493520" h="254635">
                  <a:moveTo>
                    <a:pt x="197993" y="0"/>
                  </a:moveTo>
                  <a:lnTo>
                    <a:pt x="413893" y="0"/>
                  </a:lnTo>
                  <a:lnTo>
                    <a:pt x="737743" y="0"/>
                  </a:lnTo>
                  <a:lnTo>
                    <a:pt x="1493393" y="0"/>
                  </a:lnTo>
                  <a:lnTo>
                    <a:pt x="1493393" y="42418"/>
                  </a:lnTo>
                  <a:lnTo>
                    <a:pt x="1493393" y="106045"/>
                  </a:lnTo>
                  <a:lnTo>
                    <a:pt x="1493393" y="254381"/>
                  </a:lnTo>
                  <a:lnTo>
                    <a:pt x="737743" y="254381"/>
                  </a:lnTo>
                  <a:lnTo>
                    <a:pt x="413893" y="254381"/>
                  </a:lnTo>
                  <a:lnTo>
                    <a:pt x="197993" y="254381"/>
                  </a:lnTo>
                  <a:lnTo>
                    <a:pt x="197993" y="106045"/>
                  </a:lnTo>
                  <a:lnTo>
                    <a:pt x="0" y="381"/>
                  </a:lnTo>
                  <a:lnTo>
                    <a:pt x="197993" y="42418"/>
                  </a:lnTo>
                  <a:lnTo>
                    <a:pt x="197993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5" name="object 105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5427853" y="2393569"/>
              <a:ext cx="843127" cy="170687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6182614" y="2393569"/>
              <a:ext cx="361188" cy="170687"/>
            </a:xfrm>
            <a:prstGeom prst="rect">
              <a:avLst/>
            </a:prstGeom>
          </p:spPr>
        </p:pic>
        <p:sp>
          <p:nvSpPr>
            <p:cNvPr id="107" name="object 107"/>
            <p:cNvSpPr/>
            <p:nvPr/>
          </p:nvSpPr>
          <p:spPr>
            <a:xfrm>
              <a:off x="4162805" y="3294125"/>
              <a:ext cx="720725" cy="228600"/>
            </a:xfrm>
            <a:custGeom>
              <a:avLst/>
              <a:gdLst/>
              <a:ahLst/>
              <a:cxnLst/>
              <a:rect l="l" t="t" r="r" b="b"/>
              <a:pathLst>
                <a:path w="720725" h="228600">
                  <a:moveTo>
                    <a:pt x="0" y="228346"/>
                  </a:moveTo>
                  <a:lnTo>
                    <a:pt x="720344" y="228346"/>
                  </a:lnTo>
                  <a:lnTo>
                    <a:pt x="720344" y="0"/>
                  </a:lnTo>
                  <a:lnTo>
                    <a:pt x="0" y="0"/>
                  </a:lnTo>
                  <a:lnTo>
                    <a:pt x="0" y="22834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3995928" y="2773680"/>
              <a:ext cx="1170305" cy="473709"/>
            </a:xfrm>
            <a:custGeom>
              <a:avLst/>
              <a:gdLst/>
              <a:ahLst/>
              <a:cxnLst/>
              <a:rect l="l" t="t" r="r" b="b"/>
              <a:pathLst>
                <a:path w="1170304" h="473710">
                  <a:moveTo>
                    <a:pt x="1169924" y="0"/>
                  </a:moveTo>
                  <a:lnTo>
                    <a:pt x="0" y="0"/>
                  </a:lnTo>
                  <a:lnTo>
                    <a:pt x="0" y="473583"/>
                  </a:lnTo>
                  <a:lnTo>
                    <a:pt x="1169924" y="473583"/>
                  </a:lnTo>
                  <a:lnTo>
                    <a:pt x="116992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3995928" y="2773680"/>
              <a:ext cx="1170305" cy="473709"/>
            </a:xfrm>
            <a:custGeom>
              <a:avLst/>
              <a:gdLst/>
              <a:ahLst/>
              <a:cxnLst/>
              <a:rect l="l" t="t" r="r" b="b"/>
              <a:pathLst>
                <a:path w="1170304" h="473710">
                  <a:moveTo>
                    <a:pt x="0" y="0"/>
                  </a:moveTo>
                  <a:lnTo>
                    <a:pt x="194945" y="0"/>
                  </a:lnTo>
                  <a:lnTo>
                    <a:pt x="487425" y="0"/>
                  </a:lnTo>
                  <a:lnTo>
                    <a:pt x="1169924" y="0"/>
                  </a:lnTo>
                  <a:lnTo>
                    <a:pt x="1169924" y="276225"/>
                  </a:lnTo>
                  <a:lnTo>
                    <a:pt x="1169924" y="394716"/>
                  </a:lnTo>
                  <a:lnTo>
                    <a:pt x="1169924" y="473583"/>
                  </a:lnTo>
                  <a:lnTo>
                    <a:pt x="487425" y="473583"/>
                  </a:lnTo>
                  <a:lnTo>
                    <a:pt x="475869" y="473583"/>
                  </a:lnTo>
                  <a:lnTo>
                    <a:pt x="194945" y="473583"/>
                  </a:lnTo>
                  <a:lnTo>
                    <a:pt x="0" y="473583"/>
                  </a:lnTo>
                  <a:lnTo>
                    <a:pt x="0" y="394716"/>
                  </a:lnTo>
                  <a:lnTo>
                    <a:pt x="0" y="276225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0" name="object 110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4123054" y="2769108"/>
              <a:ext cx="722376" cy="170687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4804536" y="2769108"/>
              <a:ext cx="363474" cy="170687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4123054" y="2921508"/>
              <a:ext cx="481584" cy="170687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4561966" y="2921508"/>
              <a:ext cx="606171" cy="170687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4123054" y="3073603"/>
              <a:ext cx="243839" cy="170992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4267834" y="3073603"/>
              <a:ext cx="365760" cy="170992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4534534" y="3073603"/>
              <a:ext cx="243839" cy="170992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4679315" y="3073603"/>
              <a:ext cx="361645" cy="170992"/>
            </a:xfrm>
            <a:prstGeom prst="rect">
              <a:avLst/>
            </a:prstGeom>
          </p:spPr>
        </p:pic>
        <p:sp>
          <p:nvSpPr>
            <p:cNvPr id="118" name="object 118"/>
            <p:cNvSpPr/>
            <p:nvPr/>
          </p:nvSpPr>
          <p:spPr>
            <a:xfrm>
              <a:off x="3114294" y="5109210"/>
              <a:ext cx="498475" cy="228600"/>
            </a:xfrm>
            <a:custGeom>
              <a:avLst/>
              <a:gdLst/>
              <a:ahLst/>
              <a:cxnLst/>
              <a:rect l="l" t="t" r="r" b="b"/>
              <a:pathLst>
                <a:path w="498475" h="228600">
                  <a:moveTo>
                    <a:pt x="0" y="228599"/>
                  </a:moveTo>
                  <a:lnTo>
                    <a:pt x="497992" y="228599"/>
                  </a:lnTo>
                  <a:lnTo>
                    <a:pt x="497992" y="0"/>
                  </a:lnTo>
                  <a:lnTo>
                    <a:pt x="0" y="0"/>
                  </a:lnTo>
                  <a:lnTo>
                    <a:pt x="0" y="228599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8165592" y="4616196"/>
              <a:ext cx="1539240" cy="774065"/>
            </a:xfrm>
            <a:custGeom>
              <a:avLst/>
              <a:gdLst/>
              <a:ahLst/>
              <a:cxnLst/>
              <a:rect l="l" t="t" r="r" b="b"/>
              <a:pathLst>
                <a:path w="1539240" h="774064">
                  <a:moveTo>
                    <a:pt x="1539239" y="0"/>
                  </a:moveTo>
                  <a:lnTo>
                    <a:pt x="0" y="0"/>
                  </a:lnTo>
                  <a:lnTo>
                    <a:pt x="0" y="547623"/>
                  </a:lnTo>
                  <a:lnTo>
                    <a:pt x="897889" y="547623"/>
                  </a:lnTo>
                  <a:lnTo>
                    <a:pt x="793114" y="773810"/>
                  </a:lnTo>
                  <a:lnTo>
                    <a:pt x="1282700" y="547623"/>
                  </a:lnTo>
                  <a:lnTo>
                    <a:pt x="1539239" y="547623"/>
                  </a:lnTo>
                  <a:lnTo>
                    <a:pt x="153923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8165592" y="4616196"/>
              <a:ext cx="1539240" cy="774065"/>
            </a:xfrm>
            <a:custGeom>
              <a:avLst/>
              <a:gdLst/>
              <a:ahLst/>
              <a:cxnLst/>
              <a:rect l="l" t="t" r="r" b="b"/>
              <a:pathLst>
                <a:path w="1539240" h="774064">
                  <a:moveTo>
                    <a:pt x="0" y="0"/>
                  </a:moveTo>
                  <a:lnTo>
                    <a:pt x="897889" y="0"/>
                  </a:lnTo>
                  <a:lnTo>
                    <a:pt x="1282700" y="0"/>
                  </a:lnTo>
                  <a:lnTo>
                    <a:pt x="1539239" y="0"/>
                  </a:lnTo>
                  <a:lnTo>
                    <a:pt x="1539239" y="319404"/>
                  </a:lnTo>
                  <a:lnTo>
                    <a:pt x="1539239" y="456437"/>
                  </a:lnTo>
                  <a:lnTo>
                    <a:pt x="1539239" y="547623"/>
                  </a:lnTo>
                  <a:lnTo>
                    <a:pt x="1282700" y="547623"/>
                  </a:lnTo>
                  <a:lnTo>
                    <a:pt x="793114" y="773810"/>
                  </a:lnTo>
                  <a:lnTo>
                    <a:pt x="897889" y="547623"/>
                  </a:lnTo>
                  <a:lnTo>
                    <a:pt x="0" y="547623"/>
                  </a:lnTo>
                  <a:lnTo>
                    <a:pt x="0" y="456437"/>
                  </a:lnTo>
                  <a:lnTo>
                    <a:pt x="0" y="319404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1" name="object 121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8340852" y="4672837"/>
              <a:ext cx="556259" cy="153924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8804147" y="4672837"/>
              <a:ext cx="333755" cy="153924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9044940" y="4672837"/>
              <a:ext cx="333755" cy="153924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9326880" y="4672837"/>
              <a:ext cx="324611" cy="153924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8310371" y="4809998"/>
              <a:ext cx="329183" cy="153924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8549640" y="4809998"/>
              <a:ext cx="438911" cy="153924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8898635" y="4809998"/>
              <a:ext cx="329183" cy="153924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9139428" y="4809998"/>
              <a:ext cx="541020" cy="153924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8712707" y="4947158"/>
              <a:ext cx="333755" cy="153924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8953500" y="4947158"/>
              <a:ext cx="324611" cy="153924"/>
            </a:xfrm>
            <a:prstGeom prst="rect">
              <a:avLst/>
            </a:prstGeom>
          </p:spPr>
        </p:pic>
        <p:sp>
          <p:nvSpPr>
            <p:cNvPr id="131" name="object 131"/>
            <p:cNvSpPr/>
            <p:nvPr/>
          </p:nvSpPr>
          <p:spPr>
            <a:xfrm>
              <a:off x="6164579" y="4925567"/>
              <a:ext cx="2037080" cy="475615"/>
            </a:xfrm>
            <a:custGeom>
              <a:avLst/>
              <a:gdLst/>
              <a:ahLst/>
              <a:cxnLst/>
              <a:rect l="l" t="t" r="r" b="b"/>
              <a:pathLst>
                <a:path w="2037079" h="475614">
                  <a:moveTo>
                    <a:pt x="1801876" y="0"/>
                  </a:moveTo>
                  <a:lnTo>
                    <a:pt x="0" y="0"/>
                  </a:lnTo>
                  <a:lnTo>
                    <a:pt x="0" y="431164"/>
                  </a:lnTo>
                  <a:lnTo>
                    <a:pt x="1801876" y="431164"/>
                  </a:lnTo>
                  <a:lnTo>
                    <a:pt x="1801876" y="359282"/>
                  </a:lnTo>
                  <a:lnTo>
                    <a:pt x="2037079" y="475233"/>
                  </a:lnTo>
                  <a:lnTo>
                    <a:pt x="1801876" y="251459"/>
                  </a:lnTo>
                  <a:lnTo>
                    <a:pt x="1801876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6164579" y="4925567"/>
              <a:ext cx="2037080" cy="475615"/>
            </a:xfrm>
            <a:custGeom>
              <a:avLst/>
              <a:gdLst/>
              <a:ahLst/>
              <a:cxnLst/>
              <a:rect l="l" t="t" r="r" b="b"/>
              <a:pathLst>
                <a:path w="2037079" h="475614">
                  <a:moveTo>
                    <a:pt x="0" y="0"/>
                  </a:moveTo>
                  <a:lnTo>
                    <a:pt x="1051052" y="0"/>
                  </a:lnTo>
                  <a:lnTo>
                    <a:pt x="1501521" y="0"/>
                  </a:lnTo>
                  <a:lnTo>
                    <a:pt x="1801876" y="0"/>
                  </a:lnTo>
                  <a:lnTo>
                    <a:pt x="1801876" y="251459"/>
                  </a:lnTo>
                  <a:lnTo>
                    <a:pt x="2037079" y="475233"/>
                  </a:lnTo>
                  <a:lnTo>
                    <a:pt x="1801876" y="359282"/>
                  </a:lnTo>
                  <a:lnTo>
                    <a:pt x="1801876" y="431164"/>
                  </a:lnTo>
                  <a:lnTo>
                    <a:pt x="1501521" y="431164"/>
                  </a:lnTo>
                  <a:lnTo>
                    <a:pt x="1051052" y="431164"/>
                  </a:lnTo>
                  <a:lnTo>
                    <a:pt x="0" y="431164"/>
                  </a:lnTo>
                  <a:lnTo>
                    <a:pt x="0" y="359282"/>
                  </a:lnTo>
                  <a:lnTo>
                    <a:pt x="0" y="251459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3" name="object 133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6314185" y="4976748"/>
              <a:ext cx="722376" cy="170687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6946645" y="4976748"/>
              <a:ext cx="601979" cy="170687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7457185" y="4976748"/>
              <a:ext cx="481990" cy="170687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6629653" y="5129148"/>
              <a:ext cx="731520" cy="170687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7263638" y="5129148"/>
              <a:ext cx="361188" cy="170687"/>
            </a:xfrm>
            <a:prstGeom prst="rect">
              <a:avLst/>
            </a:prstGeom>
          </p:spPr>
        </p:pic>
        <p:sp>
          <p:nvSpPr>
            <p:cNvPr id="138" name="object 138"/>
            <p:cNvSpPr/>
            <p:nvPr/>
          </p:nvSpPr>
          <p:spPr>
            <a:xfrm>
              <a:off x="2343150" y="2910077"/>
              <a:ext cx="719455" cy="228600"/>
            </a:xfrm>
            <a:custGeom>
              <a:avLst/>
              <a:gdLst/>
              <a:ahLst/>
              <a:cxnLst/>
              <a:rect l="l" t="t" r="r" b="b"/>
              <a:pathLst>
                <a:path w="719455" h="228600">
                  <a:moveTo>
                    <a:pt x="0" y="228600"/>
                  </a:moveTo>
                  <a:lnTo>
                    <a:pt x="719201" y="228600"/>
                  </a:lnTo>
                  <a:lnTo>
                    <a:pt x="719201" y="0"/>
                  </a:lnTo>
                  <a:lnTo>
                    <a:pt x="0" y="0"/>
                  </a:lnTo>
                  <a:lnTo>
                    <a:pt x="0" y="228600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3096767" y="2877312"/>
              <a:ext cx="411480" cy="266700"/>
            </a:xfrm>
            <a:custGeom>
              <a:avLst/>
              <a:gdLst/>
              <a:ahLst/>
              <a:cxnLst/>
              <a:rect l="l" t="t" r="r" b="b"/>
              <a:pathLst>
                <a:path w="411479" h="266700">
                  <a:moveTo>
                    <a:pt x="411480" y="0"/>
                  </a:moveTo>
                  <a:lnTo>
                    <a:pt x="0" y="0"/>
                  </a:lnTo>
                  <a:lnTo>
                    <a:pt x="0" y="266700"/>
                  </a:lnTo>
                  <a:lnTo>
                    <a:pt x="411480" y="266700"/>
                  </a:lnTo>
                  <a:lnTo>
                    <a:pt x="41148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3096767" y="2877312"/>
              <a:ext cx="411480" cy="266700"/>
            </a:xfrm>
            <a:custGeom>
              <a:avLst/>
              <a:gdLst/>
              <a:ahLst/>
              <a:cxnLst/>
              <a:rect l="l" t="t" r="r" b="b"/>
              <a:pathLst>
                <a:path w="411479" h="266700">
                  <a:moveTo>
                    <a:pt x="0" y="0"/>
                  </a:moveTo>
                  <a:lnTo>
                    <a:pt x="68580" y="0"/>
                  </a:lnTo>
                  <a:lnTo>
                    <a:pt x="171449" y="0"/>
                  </a:lnTo>
                  <a:lnTo>
                    <a:pt x="411480" y="0"/>
                  </a:lnTo>
                  <a:lnTo>
                    <a:pt x="411480" y="155575"/>
                  </a:lnTo>
                  <a:lnTo>
                    <a:pt x="411480" y="222250"/>
                  </a:lnTo>
                  <a:lnTo>
                    <a:pt x="411480" y="266700"/>
                  </a:lnTo>
                  <a:lnTo>
                    <a:pt x="171449" y="266700"/>
                  </a:lnTo>
                  <a:lnTo>
                    <a:pt x="167385" y="266700"/>
                  </a:lnTo>
                  <a:lnTo>
                    <a:pt x="68580" y="266700"/>
                  </a:lnTo>
                  <a:lnTo>
                    <a:pt x="0" y="266700"/>
                  </a:lnTo>
                  <a:lnTo>
                    <a:pt x="0" y="222250"/>
                  </a:lnTo>
                  <a:lnTo>
                    <a:pt x="0" y="155575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1" name="object 141"/>
          <p:cNvSpPr txBox="1"/>
          <p:nvPr/>
        </p:nvSpPr>
        <p:spPr>
          <a:xfrm>
            <a:off x="3188335" y="2868625"/>
            <a:ext cx="217804" cy="2628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930"/>
              </a:lnSpc>
              <a:spcBef>
                <a:spcPts val="105"/>
              </a:spcBef>
            </a:pPr>
            <a:r>
              <a:rPr sz="800" b="1" spc="65" dirty="0">
                <a:latin typeface="LG Smart UI SemiBold"/>
                <a:cs typeface="LG Smart UI SemiBold"/>
              </a:rPr>
              <a:t>영역</a:t>
            </a:r>
            <a:endParaRPr sz="800">
              <a:latin typeface="LG Smart UI SemiBold"/>
              <a:cs typeface="LG Smart UI SemiBold"/>
            </a:endParaRPr>
          </a:p>
          <a:p>
            <a:pPr marL="12700">
              <a:lnSpc>
                <a:spcPts val="930"/>
              </a:lnSpc>
            </a:pPr>
            <a:r>
              <a:rPr sz="800" b="1" spc="65" dirty="0">
                <a:latin typeface="LG Smart UI SemiBold"/>
                <a:cs typeface="LG Smart UI SemiBold"/>
              </a:rPr>
              <a:t>선택</a:t>
            </a:r>
            <a:endParaRPr sz="800">
              <a:latin typeface="LG Smart UI SemiBold"/>
              <a:cs typeface="LG Smart UI SemiBold"/>
            </a:endParaRPr>
          </a:p>
        </p:txBody>
      </p:sp>
      <p:grpSp>
        <p:nvGrpSpPr>
          <p:cNvPr id="142" name="object 142"/>
          <p:cNvGrpSpPr/>
          <p:nvPr/>
        </p:nvGrpSpPr>
        <p:grpSpPr>
          <a:xfrm>
            <a:off x="455676" y="5065776"/>
            <a:ext cx="9443720" cy="1412875"/>
            <a:chOff x="455676" y="5065776"/>
            <a:chExt cx="9443720" cy="1412875"/>
          </a:xfrm>
        </p:grpSpPr>
        <p:sp>
          <p:nvSpPr>
            <p:cNvPr id="143" name="object 143"/>
            <p:cNvSpPr/>
            <p:nvPr/>
          </p:nvSpPr>
          <p:spPr>
            <a:xfrm>
              <a:off x="9067799" y="5505196"/>
              <a:ext cx="810895" cy="362585"/>
            </a:xfrm>
            <a:custGeom>
              <a:avLst/>
              <a:gdLst/>
              <a:ahLst/>
              <a:cxnLst/>
              <a:rect l="l" t="t" r="r" b="b"/>
              <a:pathLst>
                <a:path w="810895" h="362585">
                  <a:moveTo>
                    <a:pt x="349884" y="0"/>
                  </a:moveTo>
                  <a:lnTo>
                    <a:pt x="135127" y="57403"/>
                  </a:lnTo>
                  <a:lnTo>
                    <a:pt x="0" y="57403"/>
                  </a:lnTo>
                  <a:lnTo>
                    <a:pt x="0" y="362203"/>
                  </a:lnTo>
                  <a:lnTo>
                    <a:pt x="810768" y="362203"/>
                  </a:lnTo>
                  <a:lnTo>
                    <a:pt x="810768" y="57403"/>
                  </a:lnTo>
                  <a:lnTo>
                    <a:pt x="337820" y="57403"/>
                  </a:lnTo>
                  <a:lnTo>
                    <a:pt x="34988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9067799" y="5505196"/>
              <a:ext cx="810895" cy="362585"/>
            </a:xfrm>
            <a:custGeom>
              <a:avLst/>
              <a:gdLst/>
              <a:ahLst/>
              <a:cxnLst/>
              <a:rect l="l" t="t" r="r" b="b"/>
              <a:pathLst>
                <a:path w="810895" h="362585">
                  <a:moveTo>
                    <a:pt x="0" y="57403"/>
                  </a:moveTo>
                  <a:lnTo>
                    <a:pt x="135127" y="57403"/>
                  </a:lnTo>
                  <a:lnTo>
                    <a:pt x="349884" y="0"/>
                  </a:lnTo>
                  <a:lnTo>
                    <a:pt x="337820" y="57403"/>
                  </a:lnTo>
                  <a:lnTo>
                    <a:pt x="810768" y="57403"/>
                  </a:lnTo>
                  <a:lnTo>
                    <a:pt x="810768" y="108203"/>
                  </a:lnTo>
                  <a:lnTo>
                    <a:pt x="810768" y="184403"/>
                  </a:lnTo>
                  <a:lnTo>
                    <a:pt x="810768" y="362203"/>
                  </a:lnTo>
                  <a:lnTo>
                    <a:pt x="337820" y="362203"/>
                  </a:lnTo>
                  <a:lnTo>
                    <a:pt x="135127" y="362203"/>
                  </a:lnTo>
                  <a:lnTo>
                    <a:pt x="0" y="362203"/>
                  </a:lnTo>
                  <a:lnTo>
                    <a:pt x="0" y="184403"/>
                  </a:lnTo>
                  <a:lnTo>
                    <a:pt x="0" y="108203"/>
                  </a:lnTo>
                  <a:lnTo>
                    <a:pt x="0" y="57403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5" name="object 145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9270745" y="5533034"/>
              <a:ext cx="542950" cy="189280"/>
            </a:xfrm>
            <a:prstGeom prst="rect">
              <a:avLst/>
            </a:prstGeom>
          </p:spPr>
        </p:pic>
        <p:pic>
          <p:nvPicPr>
            <p:cNvPr id="146" name="object 146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9183878" y="5701284"/>
              <a:ext cx="406907" cy="188975"/>
            </a:xfrm>
            <a:prstGeom prst="rect">
              <a:avLst/>
            </a:prstGeom>
          </p:spPr>
        </p:pic>
        <p:pic>
          <p:nvPicPr>
            <p:cNvPr id="147" name="object 147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9491726" y="5701284"/>
              <a:ext cx="407365" cy="188975"/>
            </a:xfrm>
            <a:prstGeom prst="rect">
              <a:avLst/>
            </a:prstGeom>
          </p:spPr>
        </p:pic>
        <p:sp>
          <p:nvSpPr>
            <p:cNvPr id="148" name="object 148"/>
            <p:cNvSpPr/>
            <p:nvPr/>
          </p:nvSpPr>
          <p:spPr>
            <a:xfrm>
              <a:off x="1943100" y="5094732"/>
              <a:ext cx="1163955" cy="1355090"/>
            </a:xfrm>
            <a:custGeom>
              <a:avLst/>
              <a:gdLst/>
              <a:ahLst/>
              <a:cxnLst/>
              <a:rect l="l" t="t" r="r" b="b"/>
              <a:pathLst>
                <a:path w="1163955" h="1355089">
                  <a:moveTo>
                    <a:pt x="0" y="1354836"/>
                  </a:moveTo>
                  <a:lnTo>
                    <a:pt x="1163510" y="1354836"/>
                  </a:lnTo>
                  <a:lnTo>
                    <a:pt x="1163510" y="0"/>
                  </a:lnTo>
                  <a:lnTo>
                    <a:pt x="0" y="0"/>
                  </a:lnTo>
                  <a:lnTo>
                    <a:pt x="0" y="1354836"/>
                  </a:lnTo>
                  <a:close/>
                </a:path>
              </a:pathLst>
            </a:custGeom>
            <a:ln w="57912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457200" y="5282565"/>
              <a:ext cx="1485900" cy="965835"/>
            </a:xfrm>
            <a:custGeom>
              <a:avLst/>
              <a:gdLst/>
              <a:ahLst/>
              <a:cxnLst/>
              <a:rect l="l" t="t" r="r" b="b"/>
              <a:pathLst>
                <a:path w="1485900" h="965835">
                  <a:moveTo>
                    <a:pt x="1482852" y="0"/>
                  </a:moveTo>
                  <a:lnTo>
                    <a:pt x="866775" y="310515"/>
                  </a:lnTo>
                  <a:lnTo>
                    <a:pt x="0" y="310515"/>
                  </a:lnTo>
                  <a:lnTo>
                    <a:pt x="0" y="965835"/>
                  </a:lnTo>
                  <a:lnTo>
                    <a:pt x="1485900" y="965835"/>
                  </a:lnTo>
                  <a:lnTo>
                    <a:pt x="1485900" y="310515"/>
                  </a:lnTo>
                  <a:lnTo>
                    <a:pt x="1238250" y="310515"/>
                  </a:lnTo>
                  <a:lnTo>
                    <a:pt x="148285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457200" y="5282565"/>
              <a:ext cx="1485900" cy="965835"/>
            </a:xfrm>
            <a:custGeom>
              <a:avLst/>
              <a:gdLst/>
              <a:ahLst/>
              <a:cxnLst/>
              <a:rect l="l" t="t" r="r" b="b"/>
              <a:pathLst>
                <a:path w="1485900" h="965835">
                  <a:moveTo>
                    <a:pt x="0" y="310515"/>
                  </a:moveTo>
                  <a:lnTo>
                    <a:pt x="866775" y="310515"/>
                  </a:lnTo>
                  <a:lnTo>
                    <a:pt x="1482852" y="0"/>
                  </a:lnTo>
                  <a:lnTo>
                    <a:pt x="1238250" y="310515"/>
                  </a:lnTo>
                  <a:lnTo>
                    <a:pt x="1485900" y="310515"/>
                  </a:lnTo>
                  <a:lnTo>
                    <a:pt x="1485900" y="419735"/>
                  </a:lnTo>
                  <a:lnTo>
                    <a:pt x="1485900" y="583565"/>
                  </a:lnTo>
                  <a:lnTo>
                    <a:pt x="1485900" y="965835"/>
                  </a:lnTo>
                  <a:lnTo>
                    <a:pt x="1238250" y="965835"/>
                  </a:lnTo>
                  <a:lnTo>
                    <a:pt x="866775" y="965835"/>
                  </a:lnTo>
                  <a:lnTo>
                    <a:pt x="0" y="965835"/>
                  </a:lnTo>
                  <a:lnTo>
                    <a:pt x="0" y="583565"/>
                  </a:lnTo>
                  <a:lnTo>
                    <a:pt x="0" y="419735"/>
                  </a:lnTo>
                  <a:lnTo>
                    <a:pt x="0" y="310515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1" name="object 151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811377" y="5586984"/>
              <a:ext cx="905001" cy="179831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698601" y="5747004"/>
              <a:ext cx="100584" cy="179831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748893" y="5747004"/>
              <a:ext cx="905002" cy="179831"/>
            </a:xfrm>
            <a:prstGeom prst="rect">
              <a:avLst/>
            </a:prstGeom>
          </p:spPr>
        </p:pic>
        <p:pic>
          <p:nvPicPr>
            <p:cNvPr id="154" name="object 154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1524634" y="5747004"/>
              <a:ext cx="97535" cy="179831"/>
            </a:xfrm>
            <a:prstGeom prst="rect">
              <a:avLst/>
            </a:prstGeom>
          </p:spPr>
        </p:pic>
        <p:pic>
          <p:nvPicPr>
            <p:cNvPr id="155" name="object 155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1573403" y="5747004"/>
              <a:ext cx="256641" cy="179831"/>
            </a:xfrm>
            <a:prstGeom prst="rect">
              <a:avLst/>
            </a:prstGeom>
          </p:spPr>
        </p:pic>
        <p:pic>
          <p:nvPicPr>
            <p:cNvPr id="156" name="object 156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601065" y="5907024"/>
              <a:ext cx="647700" cy="179831"/>
            </a:xfrm>
            <a:prstGeom prst="rect">
              <a:avLst/>
            </a:prstGeom>
          </p:spPr>
        </p:pic>
        <p:pic>
          <p:nvPicPr>
            <p:cNvPr id="157" name="object 157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1151229" y="5907024"/>
              <a:ext cx="777608" cy="179831"/>
            </a:xfrm>
            <a:prstGeom prst="rect">
              <a:avLst/>
            </a:prstGeom>
          </p:spPr>
        </p:pic>
        <p:pic>
          <p:nvPicPr>
            <p:cNvPr id="158" name="object 158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566013" y="6067044"/>
              <a:ext cx="388620" cy="179832"/>
            </a:xfrm>
            <a:prstGeom prst="rect">
              <a:avLst/>
            </a:prstGeom>
          </p:spPr>
        </p:pic>
        <p:pic>
          <p:nvPicPr>
            <p:cNvPr id="159" name="object 159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860145" y="6067044"/>
              <a:ext cx="518159" cy="179832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1282318" y="6067044"/>
              <a:ext cx="648081" cy="179832"/>
            </a:xfrm>
            <a:prstGeom prst="rect">
              <a:avLst/>
            </a:prstGeom>
          </p:spPr>
        </p:pic>
        <p:pic>
          <p:nvPicPr>
            <p:cNvPr id="161" name="object 161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1800733" y="6067044"/>
              <a:ext cx="96012" cy="179832"/>
            </a:xfrm>
            <a:prstGeom prst="rect">
              <a:avLst/>
            </a:prstGeom>
          </p:spPr>
        </p:pic>
      </p:grpSp>
      <p:sp>
        <p:nvSpPr>
          <p:cNvPr id="162" name="object 162"/>
          <p:cNvSpPr txBox="1"/>
          <p:nvPr/>
        </p:nvSpPr>
        <p:spPr>
          <a:xfrm>
            <a:off x="9351009" y="6600211"/>
            <a:ext cx="199390" cy="20447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1200" b="1" spc="-25" dirty="0">
                <a:solidFill>
                  <a:srgbClr val="FFFFFF"/>
                </a:solidFill>
                <a:latin typeface="Cambria"/>
                <a:cs typeface="Cambria"/>
              </a:rPr>
              <a:t>11</a:t>
            </a:r>
            <a:endParaRPr sz="1200">
              <a:latin typeface="Cambria"/>
              <a:cs typeface="Cambria"/>
            </a:endParaRPr>
          </a:p>
        </p:txBody>
      </p:sp>
      <p:sp>
        <p:nvSpPr>
          <p:cNvPr id="163" name="object 16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144" y="1523"/>
            <a:ext cx="9897110" cy="6856730"/>
            <a:chOff x="9144" y="1523"/>
            <a:chExt cx="9897110" cy="6856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08404" y="4139183"/>
              <a:ext cx="8197596" cy="210159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54123" y="1024127"/>
              <a:ext cx="8151876" cy="33619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432" y="979930"/>
              <a:ext cx="1668780" cy="587806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552687" y="1523"/>
              <a:ext cx="1353185" cy="979805"/>
            </a:xfrm>
            <a:custGeom>
              <a:avLst/>
              <a:gdLst/>
              <a:ahLst/>
              <a:cxnLst/>
              <a:rect l="l" t="t" r="r" b="b"/>
              <a:pathLst>
                <a:path w="1353184" h="979805">
                  <a:moveTo>
                    <a:pt x="135280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2803" y="979424"/>
                  </a:lnTo>
                  <a:lnTo>
                    <a:pt x="135280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144" y="998220"/>
              <a:ext cx="1693545" cy="307975"/>
            </a:xfrm>
            <a:custGeom>
              <a:avLst/>
              <a:gdLst/>
              <a:ahLst/>
              <a:cxnLst/>
              <a:rect l="l" t="t" r="r" b="b"/>
              <a:pathLst>
                <a:path w="1693545" h="307975">
                  <a:moveTo>
                    <a:pt x="1693164" y="0"/>
                  </a:moveTo>
                  <a:lnTo>
                    <a:pt x="0" y="0"/>
                  </a:lnTo>
                  <a:lnTo>
                    <a:pt x="0" y="307848"/>
                  </a:lnTo>
                  <a:lnTo>
                    <a:pt x="1693164" y="307848"/>
                  </a:lnTo>
                  <a:lnTo>
                    <a:pt x="169316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2775" y="1006424"/>
              <a:ext cx="1309484" cy="17099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26133" y="1004900"/>
              <a:ext cx="152400" cy="17099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2775" y="1159510"/>
              <a:ext cx="234695" cy="17068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30123" y="1159510"/>
              <a:ext cx="487679" cy="17068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20267" y="1159510"/>
              <a:ext cx="152400" cy="17068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31520" y="1159510"/>
              <a:ext cx="602361" cy="170687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30301" y="3429762"/>
              <a:ext cx="1368425" cy="190500"/>
            </a:xfrm>
            <a:custGeom>
              <a:avLst/>
              <a:gdLst/>
              <a:ahLst/>
              <a:cxnLst/>
              <a:rect l="l" t="t" r="r" b="b"/>
              <a:pathLst>
                <a:path w="1368425" h="190500">
                  <a:moveTo>
                    <a:pt x="0" y="190245"/>
                  </a:moveTo>
                  <a:lnTo>
                    <a:pt x="1368044" y="190245"/>
                  </a:lnTo>
                  <a:lnTo>
                    <a:pt x="1368044" y="0"/>
                  </a:lnTo>
                  <a:lnTo>
                    <a:pt x="0" y="0"/>
                  </a:lnTo>
                  <a:lnTo>
                    <a:pt x="0" y="190245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890772" y="2500884"/>
              <a:ext cx="50165" cy="9525"/>
            </a:xfrm>
            <a:custGeom>
              <a:avLst/>
              <a:gdLst/>
              <a:ahLst/>
              <a:cxnLst/>
              <a:rect l="l" t="t" r="r" b="b"/>
              <a:pathLst>
                <a:path w="50164" h="9525">
                  <a:moveTo>
                    <a:pt x="49993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49993" y="9144"/>
                  </a:lnTo>
                  <a:lnTo>
                    <a:pt x="49993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881628" y="2468879"/>
              <a:ext cx="1121410" cy="254635"/>
            </a:xfrm>
            <a:custGeom>
              <a:avLst/>
              <a:gdLst/>
              <a:ahLst/>
              <a:cxnLst/>
              <a:rect l="l" t="t" r="r" b="b"/>
              <a:pathLst>
                <a:path w="1121410" h="254635">
                  <a:moveTo>
                    <a:pt x="119634" y="0"/>
                  </a:moveTo>
                  <a:lnTo>
                    <a:pt x="286638" y="0"/>
                  </a:lnTo>
                  <a:lnTo>
                    <a:pt x="536956" y="0"/>
                  </a:lnTo>
                  <a:lnTo>
                    <a:pt x="1121156" y="0"/>
                  </a:lnTo>
                  <a:lnTo>
                    <a:pt x="1121156" y="42418"/>
                  </a:lnTo>
                  <a:lnTo>
                    <a:pt x="1121156" y="106045"/>
                  </a:lnTo>
                  <a:lnTo>
                    <a:pt x="1121156" y="254381"/>
                  </a:lnTo>
                  <a:lnTo>
                    <a:pt x="536956" y="254381"/>
                  </a:lnTo>
                  <a:lnTo>
                    <a:pt x="286638" y="254381"/>
                  </a:lnTo>
                  <a:lnTo>
                    <a:pt x="119634" y="254381"/>
                  </a:lnTo>
                  <a:lnTo>
                    <a:pt x="119634" y="106045"/>
                  </a:lnTo>
                  <a:lnTo>
                    <a:pt x="0" y="31496"/>
                  </a:lnTo>
                  <a:lnTo>
                    <a:pt x="119634" y="42418"/>
                  </a:lnTo>
                  <a:lnTo>
                    <a:pt x="119634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951732" y="2468879"/>
              <a:ext cx="1051560" cy="204470"/>
            </a:xfrm>
            <a:custGeom>
              <a:avLst/>
              <a:gdLst/>
              <a:ahLst/>
              <a:cxnLst/>
              <a:rect l="l" t="t" r="r" b="b"/>
              <a:pathLst>
                <a:path w="1051560" h="204469">
                  <a:moveTo>
                    <a:pt x="1051560" y="0"/>
                  </a:moveTo>
                  <a:lnTo>
                    <a:pt x="0" y="0"/>
                  </a:lnTo>
                  <a:lnTo>
                    <a:pt x="0" y="204215"/>
                  </a:lnTo>
                  <a:lnTo>
                    <a:pt x="1051560" y="204215"/>
                  </a:lnTo>
                  <a:lnTo>
                    <a:pt x="105156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108703" y="2506979"/>
              <a:ext cx="609600" cy="17068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622291" y="2506979"/>
              <a:ext cx="356615" cy="170687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992623" y="2435351"/>
              <a:ext cx="228600" cy="281940"/>
            </a:xfrm>
            <a:custGeom>
              <a:avLst/>
              <a:gdLst/>
              <a:ahLst/>
              <a:cxnLst/>
              <a:rect l="l" t="t" r="r" b="b"/>
              <a:pathLst>
                <a:path w="228600" h="281939">
                  <a:moveTo>
                    <a:pt x="114173" y="0"/>
                  </a:moveTo>
                  <a:lnTo>
                    <a:pt x="69723" y="11049"/>
                  </a:lnTo>
                  <a:lnTo>
                    <a:pt x="33400" y="41275"/>
                  </a:lnTo>
                  <a:lnTo>
                    <a:pt x="9016" y="86106"/>
                  </a:lnTo>
                  <a:lnTo>
                    <a:pt x="0" y="140970"/>
                  </a:lnTo>
                  <a:lnTo>
                    <a:pt x="9016" y="195834"/>
                  </a:lnTo>
                  <a:lnTo>
                    <a:pt x="33400" y="240664"/>
                  </a:lnTo>
                  <a:lnTo>
                    <a:pt x="69723" y="270890"/>
                  </a:lnTo>
                  <a:lnTo>
                    <a:pt x="114173" y="281939"/>
                  </a:lnTo>
                  <a:lnTo>
                    <a:pt x="158623" y="270890"/>
                  </a:lnTo>
                  <a:lnTo>
                    <a:pt x="194945" y="240664"/>
                  </a:lnTo>
                  <a:lnTo>
                    <a:pt x="219328" y="195834"/>
                  </a:lnTo>
                  <a:lnTo>
                    <a:pt x="228346" y="140970"/>
                  </a:lnTo>
                  <a:lnTo>
                    <a:pt x="219328" y="86106"/>
                  </a:lnTo>
                  <a:lnTo>
                    <a:pt x="194945" y="41275"/>
                  </a:lnTo>
                  <a:lnTo>
                    <a:pt x="158623" y="11049"/>
                  </a:lnTo>
                  <a:lnTo>
                    <a:pt x="11417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993385" y="2436113"/>
              <a:ext cx="228600" cy="281940"/>
            </a:xfrm>
            <a:custGeom>
              <a:avLst/>
              <a:gdLst/>
              <a:ahLst/>
              <a:cxnLst/>
              <a:rect l="l" t="t" r="r" b="b"/>
              <a:pathLst>
                <a:path w="228600" h="281939">
                  <a:moveTo>
                    <a:pt x="0" y="140970"/>
                  </a:moveTo>
                  <a:lnTo>
                    <a:pt x="9016" y="86106"/>
                  </a:lnTo>
                  <a:lnTo>
                    <a:pt x="33400" y="41275"/>
                  </a:lnTo>
                  <a:lnTo>
                    <a:pt x="69723" y="11049"/>
                  </a:lnTo>
                  <a:lnTo>
                    <a:pt x="114173" y="0"/>
                  </a:lnTo>
                  <a:lnTo>
                    <a:pt x="158623" y="11049"/>
                  </a:lnTo>
                  <a:lnTo>
                    <a:pt x="194944" y="41275"/>
                  </a:lnTo>
                  <a:lnTo>
                    <a:pt x="219328" y="86106"/>
                  </a:lnTo>
                  <a:lnTo>
                    <a:pt x="228346" y="140970"/>
                  </a:lnTo>
                  <a:lnTo>
                    <a:pt x="219328" y="195834"/>
                  </a:lnTo>
                  <a:lnTo>
                    <a:pt x="194944" y="240664"/>
                  </a:lnTo>
                  <a:lnTo>
                    <a:pt x="158623" y="270890"/>
                  </a:lnTo>
                  <a:lnTo>
                    <a:pt x="114173" y="281939"/>
                  </a:lnTo>
                  <a:lnTo>
                    <a:pt x="69723" y="270890"/>
                  </a:lnTo>
                  <a:lnTo>
                    <a:pt x="33400" y="240664"/>
                  </a:lnTo>
                  <a:lnTo>
                    <a:pt x="9016" y="195834"/>
                  </a:lnTo>
                  <a:lnTo>
                    <a:pt x="0" y="140970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1359153" y="219201"/>
            <a:ext cx="212534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6.</a:t>
            </a:r>
            <a:r>
              <a:rPr spc="-20" dirty="0"/>
              <a:t> 수강신청</a:t>
            </a:r>
          </a:p>
        </p:txBody>
      </p:sp>
      <p:sp>
        <p:nvSpPr>
          <p:cNvPr id="23" name="object 23"/>
          <p:cNvSpPr txBox="1"/>
          <p:nvPr/>
        </p:nvSpPr>
        <p:spPr>
          <a:xfrm>
            <a:off x="5042408" y="2446782"/>
            <a:ext cx="1314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mbria"/>
                <a:cs typeface="Cambria"/>
              </a:rPr>
              <a:t>1</a:t>
            </a:r>
            <a:endParaRPr sz="1400">
              <a:latin typeface="Cambria"/>
              <a:cs typeface="Cambria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731200" y="2532824"/>
            <a:ext cx="253365" cy="306705"/>
            <a:chOff x="1731200" y="2532824"/>
            <a:chExt cx="253365" cy="306705"/>
          </a:xfrm>
        </p:grpSpPr>
        <p:sp>
          <p:nvSpPr>
            <p:cNvPr id="25" name="object 25"/>
            <p:cNvSpPr/>
            <p:nvPr/>
          </p:nvSpPr>
          <p:spPr>
            <a:xfrm>
              <a:off x="1743456" y="2545079"/>
              <a:ext cx="227329" cy="280670"/>
            </a:xfrm>
            <a:custGeom>
              <a:avLst/>
              <a:gdLst/>
              <a:ahLst/>
              <a:cxnLst/>
              <a:rect l="l" t="t" r="r" b="b"/>
              <a:pathLst>
                <a:path w="227330" h="280669">
                  <a:moveTo>
                    <a:pt x="113411" y="0"/>
                  </a:moveTo>
                  <a:lnTo>
                    <a:pt x="69214" y="11049"/>
                  </a:lnTo>
                  <a:lnTo>
                    <a:pt x="33146" y="41021"/>
                  </a:lnTo>
                  <a:lnTo>
                    <a:pt x="8889" y="85598"/>
                  </a:lnTo>
                  <a:lnTo>
                    <a:pt x="0" y="140081"/>
                  </a:lnTo>
                  <a:lnTo>
                    <a:pt x="8889" y="194564"/>
                  </a:lnTo>
                  <a:lnTo>
                    <a:pt x="33146" y="239141"/>
                  </a:lnTo>
                  <a:lnTo>
                    <a:pt x="69214" y="269113"/>
                  </a:lnTo>
                  <a:lnTo>
                    <a:pt x="113411" y="280162"/>
                  </a:lnTo>
                  <a:lnTo>
                    <a:pt x="157606" y="269113"/>
                  </a:lnTo>
                  <a:lnTo>
                    <a:pt x="193675" y="239141"/>
                  </a:lnTo>
                  <a:lnTo>
                    <a:pt x="217931" y="194564"/>
                  </a:lnTo>
                  <a:lnTo>
                    <a:pt x="226821" y="140081"/>
                  </a:lnTo>
                  <a:lnTo>
                    <a:pt x="217931" y="85598"/>
                  </a:lnTo>
                  <a:lnTo>
                    <a:pt x="193675" y="41021"/>
                  </a:lnTo>
                  <a:lnTo>
                    <a:pt x="157606" y="11049"/>
                  </a:lnTo>
                  <a:lnTo>
                    <a:pt x="11341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1744218" y="2545841"/>
              <a:ext cx="227329" cy="280670"/>
            </a:xfrm>
            <a:custGeom>
              <a:avLst/>
              <a:gdLst/>
              <a:ahLst/>
              <a:cxnLst/>
              <a:rect l="l" t="t" r="r" b="b"/>
              <a:pathLst>
                <a:path w="227330" h="280669">
                  <a:moveTo>
                    <a:pt x="0" y="140081"/>
                  </a:moveTo>
                  <a:lnTo>
                    <a:pt x="8889" y="85598"/>
                  </a:lnTo>
                  <a:lnTo>
                    <a:pt x="33146" y="41021"/>
                  </a:lnTo>
                  <a:lnTo>
                    <a:pt x="69214" y="11049"/>
                  </a:lnTo>
                  <a:lnTo>
                    <a:pt x="113411" y="0"/>
                  </a:lnTo>
                  <a:lnTo>
                    <a:pt x="157606" y="11049"/>
                  </a:lnTo>
                  <a:lnTo>
                    <a:pt x="193675" y="41021"/>
                  </a:lnTo>
                  <a:lnTo>
                    <a:pt x="217931" y="85598"/>
                  </a:lnTo>
                  <a:lnTo>
                    <a:pt x="226821" y="140081"/>
                  </a:lnTo>
                  <a:lnTo>
                    <a:pt x="217931" y="194563"/>
                  </a:lnTo>
                  <a:lnTo>
                    <a:pt x="193675" y="239141"/>
                  </a:lnTo>
                  <a:lnTo>
                    <a:pt x="157606" y="269113"/>
                  </a:lnTo>
                  <a:lnTo>
                    <a:pt x="113411" y="280162"/>
                  </a:lnTo>
                  <a:lnTo>
                    <a:pt x="69214" y="269113"/>
                  </a:lnTo>
                  <a:lnTo>
                    <a:pt x="33146" y="239141"/>
                  </a:lnTo>
                  <a:lnTo>
                    <a:pt x="8889" y="194563"/>
                  </a:lnTo>
                  <a:lnTo>
                    <a:pt x="0" y="140081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790445" y="2554351"/>
            <a:ext cx="1314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mbria"/>
                <a:cs typeface="Cambria"/>
              </a:rPr>
              <a:t>2</a:t>
            </a:r>
            <a:endParaRPr sz="1400">
              <a:latin typeface="Cambria"/>
              <a:cs typeface="Cambria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911095" y="2682239"/>
            <a:ext cx="7435850" cy="1692275"/>
            <a:chOff x="1911095" y="2682239"/>
            <a:chExt cx="7435850" cy="1692275"/>
          </a:xfrm>
        </p:grpSpPr>
        <p:sp>
          <p:nvSpPr>
            <p:cNvPr id="29" name="object 29"/>
            <p:cNvSpPr/>
            <p:nvPr/>
          </p:nvSpPr>
          <p:spPr>
            <a:xfrm>
              <a:off x="1930145" y="2701289"/>
              <a:ext cx="472440" cy="1217930"/>
            </a:xfrm>
            <a:custGeom>
              <a:avLst/>
              <a:gdLst/>
              <a:ahLst/>
              <a:cxnLst/>
              <a:rect l="l" t="t" r="r" b="b"/>
              <a:pathLst>
                <a:path w="472439" h="1217929">
                  <a:moveTo>
                    <a:pt x="0" y="1217422"/>
                  </a:moveTo>
                  <a:lnTo>
                    <a:pt x="472440" y="1217422"/>
                  </a:lnTo>
                  <a:lnTo>
                    <a:pt x="472440" y="0"/>
                  </a:lnTo>
                  <a:lnTo>
                    <a:pt x="0" y="0"/>
                  </a:lnTo>
                  <a:lnTo>
                    <a:pt x="0" y="1217422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238755" y="3649979"/>
              <a:ext cx="7106920" cy="722630"/>
            </a:xfrm>
            <a:custGeom>
              <a:avLst/>
              <a:gdLst/>
              <a:ahLst/>
              <a:cxnLst/>
              <a:rect l="l" t="t" r="r" b="b"/>
              <a:pathLst>
                <a:path w="7106920" h="722629">
                  <a:moveTo>
                    <a:pt x="0" y="0"/>
                  </a:moveTo>
                  <a:lnTo>
                    <a:pt x="136144" y="306959"/>
                  </a:lnTo>
                  <a:lnTo>
                    <a:pt x="136144" y="722376"/>
                  </a:lnTo>
                  <a:lnTo>
                    <a:pt x="7106412" y="722376"/>
                  </a:lnTo>
                  <a:lnTo>
                    <a:pt x="7106412" y="10287"/>
                  </a:lnTo>
                  <a:lnTo>
                    <a:pt x="136144" y="10287"/>
                  </a:lnTo>
                  <a:lnTo>
                    <a:pt x="136144" y="1290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C0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238755" y="3649979"/>
              <a:ext cx="7106920" cy="722630"/>
            </a:xfrm>
            <a:custGeom>
              <a:avLst/>
              <a:gdLst/>
              <a:ahLst/>
              <a:cxnLst/>
              <a:rect l="l" t="t" r="r" b="b"/>
              <a:pathLst>
                <a:path w="7106920" h="722629">
                  <a:moveTo>
                    <a:pt x="136144" y="10287"/>
                  </a:moveTo>
                  <a:lnTo>
                    <a:pt x="1297813" y="10287"/>
                  </a:lnTo>
                  <a:lnTo>
                    <a:pt x="3040380" y="10287"/>
                  </a:lnTo>
                  <a:lnTo>
                    <a:pt x="7106412" y="10287"/>
                  </a:lnTo>
                  <a:lnTo>
                    <a:pt x="7106412" y="129032"/>
                  </a:lnTo>
                  <a:lnTo>
                    <a:pt x="7106412" y="306959"/>
                  </a:lnTo>
                  <a:lnTo>
                    <a:pt x="7106412" y="722376"/>
                  </a:lnTo>
                  <a:lnTo>
                    <a:pt x="3040380" y="722376"/>
                  </a:lnTo>
                  <a:lnTo>
                    <a:pt x="1297813" y="722376"/>
                  </a:lnTo>
                  <a:lnTo>
                    <a:pt x="136144" y="722376"/>
                  </a:lnTo>
                  <a:lnTo>
                    <a:pt x="136144" y="306959"/>
                  </a:lnTo>
                  <a:lnTo>
                    <a:pt x="0" y="0"/>
                  </a:lnTo>
                  <a:lnTo>
                    <a:pt x="136144" y="129032"/>
                  </a:lnTo>
                  <a:lnTo>
                    <a:pt x="136144" y="10287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638043" y="3708145"/>
              <a:ext cx="617219" cy="17068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151631" y="3708145"/>
              <a:ext cx="493776" cy="170687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541775" y="3708145"/>
              <a:ext cx="617220" cy="17068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099560" y="3708145"/>
              <a:ext cx="741032" cy="170687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735322" y="3708145"/>
              <a:ext cx="370332" cy="170687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002022" y="3708145"/>
              <a:ext cx="493775" cy="170687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393689" y="3708145"/>
              <a:ext cx="246887" cy="170687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539993" y="3708145"/>
              <a:ext cx="741032" cy="170687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175882" y="3708145"/>
              <a:ext cx="370332" cy="170687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444106" y="3708145"/>
              <a:ext cx="493776" cy="170687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834250" y="3708145"/>
              <a:ext cx="493775" cy="170687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225918" y="3708145"/>
              <a:ext cx="740664" cy="170687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908670" y="3708145"/>
              <a:ext cx="94488" cy="170687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7956168" y="3708145"/>
              <a:ext cx="617220" cy="170687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466708" y="3708145"/>
              <a:ext cx="361188" cy="170687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707501" y="3708145"/>
              <a:ext cx="88392" cy="170687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638043" y="3936441"/>
              <a:ext cx="246887" cy="170992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782823" y="3936441"/>
              <a:ext cx="246887" cy="170992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973323" y="3936441"/>
              <a:ext cx="493775" cy="17099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363467" y="3936441"/>
              <a:ext cx="617220" cy="170992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878579" y="3936441"/>
              <a:ext cx="617601" cy="170992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392422" y="3936441"/>
              <a:ext cx="370332" cy="170992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4662169" y="3936441"/>
              <a:ext cx="493775" cy="170992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5053838" y="3936441"/>
              <a:ext cx="617220" cy="170992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567425" y="3936441"/>
              <a:ext cx="617601" cy="170992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082918" y="3936441"/>
              <a:ext cx="493775" cy="170992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474586" y="3936441"/>
              <a:ext cx="493776" cy="170992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6866255" y="3936441"/>
              <a:ext cx="370331" cy="170992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7134479" y="3936441"/>
              <a:ext cx="246888" cy="170992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7280782" y="3936441"/>
              <a:ext cx="493775" cy="170992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673974" y="3936441"/>
              <a:ext cx="481990" cy="170992"/>
            </a:xfrm>
            <a:prstGeom prst="rect">
              <a:avLst/>
            </a:prstGeom>
          </p:spPr>
        </p:pic>
      </p:grpSp>
      <p:sp>
        <p:nvSpPr>
          <p:cNvPr id="63" name="object 63"/>
          <p:cNvSpPr txBox="1"/>
          <p:nvPr/>
        </p:nvSpPr>
        <p:spPr>
          <a:xfrm>
            <a:off x="2453132" y="3614553"/>
            <a:ext cx="69850" cy="711200"/>
          </a:xfrm>
          <a:prstGeom prst="rect">
            <a:avLst/>
          </a:prstGeom>
        </p:spPr>
        <p:txBody>
          <a:bodyPr vert="horz" wrap="square" lIns="0" tIns="882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1000" spc="-5" dirty="0"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000" spc="-5" dirty="0"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5"/>
              </a:spcBef>
            </a:pPr>
            <a:r>
              <a:rPr sz="1000" spc="-5" dirty="0">
                <a:latin typeface="Arial"/>
                <a:cs typeface="Arial"/>
              </a:rPr>
              <a:t>•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64" name="object 64"/>
          <p:cNvGrpSpPr/>
          <p:nvPr/>
        </p:nvGrpSpPr>
        <p:grpSpPr>
          <a:xfrm>
            <a:off x="2337752" y="4165727"/>
            <a:ext cx="6790690" cy="673100"/>
            <a:chOff x="2337752" y="4165727"/>
            <a:chExt cx="6790690" cy="673100"/>
          </a:xfrm>
        </p:grpSpPr>
        <p:pic>
          <p:nvPicPr>
            <p:cNvPr id="65" name="object 65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2638043" y="4165727"/>
              <a:ext cx="740664" cy="170687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3275075" y="4165727"/>
              <a:ext cx="493775" cy="170687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3666743" y="4165727"/>
              <a:ext cx="493775" cy="170687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4058411" y="4165727"/>
              <a:ext cx="617601" cy="170687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4572254" y="4165727"/>
              <a:ext cx="370332" cy="17068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4843525" y="4165727"/>
              <a:ext cx="493775" cy="170687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5233669" y="4165727"/>
              <a:ext cx="370332" cy="170687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5503417" y="4165727"/>
              <a:ext cx="370332" cy="170687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774689" y="4165727"/>
              <a:ext cx="617601" cy="170687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6288658" y="4165727"/>
              <a:ext cx="617219" cy="170687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6803770" y="4165727"/>
              <a:ext cx="493775" cy="170687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7195438" y="4165727"/>
              <a:ext cx="617220" cy="170687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710550" y="4165727"/>
              <a:ext cx="617601" cy="170687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8224393" y="4165727"/>
              <a:ext cx="246888" cy="170687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8370697" y="4165727"/>
              <a:ext cx="246888" cy="170687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8518524" y="4165727"/>
              <a:ext cx="609600" cy="170687"/>
            </a:xfrm>
            <a:prstGeom prst="rect">
              <a:avLst/>
            </a:prstGeom>
          </p:spPr>
        </p:pic>
        <p:sp>
          <p:nvSpPr>
            <p:cNvPr id="81" name="object 81"/>
            <p:cNvSpPr/>
            <p:nvPr/>
          </p:nvSpPr>
          <p:spPr>
            <a:xfrm>
              <a:off x="2339339" y="4582668"/>
              <a:ext cx="1603375" cy="254635"/>
            </a:xfrm>
            <a:custGeom>
              <a:avLst/>
              <a:gdLst/>
              <a:ahLst/>
              <a:cxnLst/>
              <a:rect l="l" t="t" r="r" b="b"/>
              <a:pathLst>
                <a:path w="1603375" h="254635">
                  <a:moveTo>
                    <a:pt x="1603121" y="0"/>
                  </a:moveTo>
                  <a:lnTo>
                    <a:pt x="0" y="0"/>
                  </a:lnTo>
                  <a:lnTo>
                    <a:pt x="0" y="254380"/>
                  </a:lnTo>
                  <a:lnTo>
                    <a:pt x="1603121" y="254380"/>
                  </a:lnTo>
                  <a:lnTo>
                    <a:pt x="1603121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2339339" y="4582668"/>
              <a:ext cx="1603375" cy="254635"/>
            </a:xfrm>
            <a:custGeom>
              <a:avLst/>
              <a:gdLst/>
              <a:ahLst/>
              <a:cxnLst/>
              <a:rect l="l" t="t" r="r" b="b"/>
              <a:pathLst>
                <a:path w="1603375" h="254635">
                  <a:moveTo>
                    <a:pt x="0" y="254380"/>
                  </a:moveTo>
                  <a:lnTo>
                    <a:pt x="1603121" y="254380"/>
                  </a:lnTo>
                  <a:lnTo>
                    <a:pt x="1603121" y="0"/>
                  </a:lnTo>
                  <a:lnTo>
                    <a:pt x="0" y="0"/>
                  </a:lnTo>
                  <a:lnTo>
                    <a:pt x="0" y="25438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3" name="object 83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2463418" y="4621098"/>
              <a:ext cx="609600" cy="170992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2977006" y="4621098"/>
              <a:ext cx="243839" cy="170992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3120262" y="4621098"/>
              <a:ext cx="487679" cy="170992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3510406" y="4621098"/>
              <a:ext cx="361188" cy="170992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3072383" y="4357116"/>
              <a:ext cx="227329" cy="281940"/>
            </a:xfrm>
            <a:custGeom>
              <a:avLst/>
              <a:gdLst/>
              <a:ahLst/>
              <a:cxnLst/>
              <a:rect l="l" t="t" r="r" b="b"/>
              <a:pathLst>
                <a:path w="227329" h="281939">
                  <a:moveTo>
                    <a:pt x="113411" y="0"/>
                  </a:moveTo>
                  <a:lnTo>
                    <a:pt x="69215" y="11048"/>
                  </a:lnTo>
                  <a:lnTo>
                    <a:pt x="33147" y="41274"/>
                  </a:lnTo>
                  <a:lnTo>
                    <a:pt x="8890" y="86105"/>
                  </a:lnTo>
                  <a:lnTo>
                    <a:pt x="0" y="140969"/>
                  </a:lnTo>
                  <a:lnTo>
                    <a:pt x="8890" y="195833"/>
                  </a:lnTo>
                  <a:lnTo>
                    <a:pt x="33147" y="240664"/>
                  </a:lnTo>
                  <a:lnTo>
                    <a:pt x="69215" y="270890"/>
                  </a:lnTo>
                  <a:lnTo>
                    <a:pt x="113411" y="281939"/>
                  </a:lnTo>
                  <a:lnTo>
                    <a:pt x="157607" y="270890"/>
                  </a:lnTo>
                  <a:lnTo>
                    <a:pt x="193675" y="240664"/>
                  </a:lnTo>
                  <a:lnTo>
                    <a:pt x="217931" y="195833"/>
                  </a:lnTo>
                  <a:lnTo>
                    <a:pt x="226821" y="140969"/>
                  </a:lnTo>
                  <a:lnTo>
                    <a:pt x="217931" y="86105"/>
                  </a:lnTo>
                  <a:lnTo>
                    <a:pt x="193675" y="41274"/>
                  </a:lnTo>
                  <a:lnTo>
                    <a:pt x="157607" y="11048"/>
                  </a:lnTo>
                  <a:lnTo>
                    <a:pt x="11341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3073145" y="4357878"/>
              <a:ext cx="227329" cy="281940"/>
            </a:xfrm>
            <a:custGeom>
              <a:avLst/>
              <a:gdLst/>
              <a:ahLst/>
              <a:cxnLst/>
              <a:rect l="l" t="t" r="r" b="b"/>
              <a:pathLst>
                <a:path w="227329" h="281939">
                  <a:moveTo>
                    <a:pt x="0" y="140970"/>
                  </a:moveTo>
                  <a:lnTo>
                    <a:pt x="8890" y="86106"/>
                  </a:lnTo>
                  <a:lnTo>
                    <a:pt x="33147" y="41275"/>
                  </a:lnTo>
                  <a:lnTo>
                    <a:pt x="69215" y="11049"/>
                  </a:lnTo>
                  <a:lnTo>
                    <a:pt x="113411" y="0"/>
                  </a:lnTo>
                  <a:lnTo>
                    <a:pt x="157606" y="11049"/>
                  </a:lnTo>
                  <a:lnTo>
                    <a:pt x="193675" y="41275"/>
                  </a:lnTo>
                  <a:lnTo>
                    <a:pt x="217931" y="86106"/>
                  </a:lnTo>
                  <a:lnTo>
                    <a:pt x="226821" y="140970"/>
                  </a:lnTo>
                  <a:lnTo>
                    <a:pt x="217931" y="195834"/>
                  </a:lnTo>
                  <a:lnTo>
                    <a:pt x="193675" y="240665"/>
                  </a:lnTo>
                  <a:lnTo>
                    <a:pt x="157606" y="270891"/>
                  </a:lnTo>
                  <a:lnTo>
                    <a:pt x="113411" y="281940"/>
                  </a:lnTo>
                  <a:lnTo>
                    <a:pt x="69215" y="270891"/>
                  </a:lnTo>
                  <a:lnTo>
                    <a:pt x="33147" y="240665"/>
                  </a:lnTo>
                  <a:lnTo>
                    <a:pt x="8890" y="195834"/>
                  </a:lnTo>
                  <a:lnTo>
                    <a:pt x="0" y="140970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9" name="object 89"/>
          <p:cNvSpPr txBox="1"/>
          <p:nvPr/>
        </p:nvSpPr>
        <p:spPr>
          <a:xfrm>
            <a:off x="3119373" y="4369053"/>
            <a:ext cx="1314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mbria"/>
                <a:cs typeface="Cambria"/>
              </a:rPr>
              <a:t>3</a:t>
            </a:r>
            <a:endParaRPr sz="1400">
              <a:latin typeface="Cambria"/>
              <a:cs typeface="Cambria"/>
            </a:endParaRPr>
          </a:p>
        </p:txBody>
      </p:sp>
      <p:grpSp>
        <p:nvGrpSpPr>
          <p:cNvPr id="90" name="object 90"/>
          <p:cNvGrpSpPr/>
          <p:nvPr/>
        </p:nvGrpSpPr>
        <p:grpSpPr>
          <a:xfrm>
            <a:off x="1626107" y="4364735"/>
            <a:ext cx="3238500" cy="768350"/>
            <a:chOff x="1626107" y="4364735"/>
            <a:chExt cx="3238500" cy="768350"/>
          </a:xfrm>
        </p:grpSpPr>
        <p:sp>
          <p:nvSpPr>
            <p:cNvPr id="91" name="object 91"/>
            <p:cNvSpPr/>
            <p:nvPr/>
          </p:nvSpPr>
          <p:spPr>
            <a:xfrm>
              <a:off x="1645157" y="4383785"/>
              <a:ext cx="3200400" cy="236220"/>
            </a:xfrm>
            <a:custGeom>
              <a:avLst/>
              <a:gdLst/>
              <a:ahLst/>
              <a:cxnLst/>
              <a:rect l="l" t="t" r="r" b="b"/>
              <a:pathLst>
                <a:path w="3200400" h="236220">
                  <a:moveTo>
                    <a:pt x="2570480" y="113411"/>
                  </a:moveTo>
                  <a:lnTo>
                    <a:pt x="2595245" y="69214"/>
                  </a:lnTo>
                  <a:lnTo>
                    <a:pt x="2662682" y="33274"/>
                  </a:lnTo>
                  <a:lnTo>
                    <a:pt x="2709291" y="19431"/>
                  </a:lnTo>
                  <a:lnTo>
                    <a:pt x="2762758" y="8889"/>
                  </a:lnTo>
                  <a:lnTo>
                    <a:pt x="2821813" y="2286"/>
                  </a:lnTo>
                  <a:lnTo>
                    <a:pt x="2885313" y="0"/>
                  </a:lnTo>
                  <a:lnTo>
                    <a:pt x="2948813" y="2286"/>
                  </a:lnTo>
                  <a:lnTo>
                    <a:pt x="3007868" y="8889"/>
                  </a:lnTo>
                  <a:lnTo>
                    <a:pt x="3061335" y="19431"/>
                  </a:lnTo>
                  <a:lnTo>
                    <a:pt x="3107944" y="33274"/>
                  </a:lnTo>
                  <a:lnTo>
                    <a:pt x="3146425" y="50037"/>
                  </a:lnTo>
                  <a:lnTo>
                    <a:pt x="3193796" y="90550"/>
                  </a:lnTo>
                  <a:lnTo>
                    <a:pt x="3200146" y="113411"/>
                  </a:lnTo>
                  <a:lnTo>
                    <a:pt x="3193796" y="136270"/>
                  </a:lnTo>
                  <a:lnTo>
                    <a:pt x="3146425" y="176783"/>
                  </a:lnTo>
                  <a:lnTo>
                    <a:pt x="3107944" y="193547"/>
                  </a:lnTo>
                  <a:lnTo>
                    <a:pt x="3061335" y="207390"/>
                  </a:lnTo>
                  <a:lnTo>
                    <a:pt x="3007868" y="217805"/>
                  </a:lnTo>
                  <a:lnTo>
                    <a:pt x="2948813" y="224408"/>
                  </a:lnTo>
                  <a:lnTo>
                    <a:pt x="2885313" y="226821"/>
                  </a:lnTo>
                  <a:lnTo>
                    <a:pt x="2821813" y="224408"/>
                  </a:lnTo>
                  <a:lnTo>
                    <a:pt x="2762758" y="217805"/>
                  </a:lnTo>
                  <a:lnTo>
                    <a:pt x="2709291" y="207390"/>
                  </a:lnTo>
                  <a:lnTo>
                    <a:pt x="2662682" y="193547"/>
                  </a:lnTo>
                  <a:lnTo>
                    <a:pt x="2624201" y="176783"/>
                  </a:lnTo>
                  <a:lnTo>
                    <a:pt x="2576830" y="136270"/>
                  </a:lnTo>
                  <a:lnTo>
                    <a:pt x="2570480" y="113411"/>
                  </a:lnTo>
                  <a:close/>
                </a:path>
                <a:path w="3200400" h="236220">
                  <a:moveTo>
                    <a:pt x="0" y="123316"/>
                  </a:moveTo>
                  <a:lnTo>
                    <a:pt x="26416" y="73787"/>
                  </a:lnTo>
                  <a:lnTo>
                    <a:pt x="97409" y="35432"/>
                  </a:lnTo>
                  <a:lnTo>
                    <a:pt x="145669" y="22225"/>
                  </a:lnTo>
                  <a:lnTo>
                    <a:pt x="200279" y="13715"/>
                  </a:lnTo>
                  <a:lnTo>
                    <a:pt x="259969" y="10668"/>
                  </a:lnTo>
                  <a:lnTo>
                    <a:pt x="319531" y="13715"/>
                  </a:lnTo>
                  <a:lnTo>
                    <a:pt x="374269" y="22225"/>
                  </a:lnTo>
                  <a:lnTo>
                    <a:pt x="422529" y="35432"/>
                  </a:lnTo>
                  <a:lnTo>
                    <a:pt x="462788" y="52958"/>
                  </a:lnTo>
                  <a:lnTo>
                    <a:pt x="513080" y="97536"/>
                  </a:lnTo>
                  <a:lnTo>
                    <a:pt x="519938" y="123316"/>
                  </a:lnTo>
                  <a:lnTo>
                    <a:pt x="513080" y="149225"/>
                  </a:lnTo>
                  <a:lnTo>
                    <a:pt x="462788" y="193801"/>
                  </a:lnTo>
                  <a:lnTo>
                    <a:pt x="422529" y="211200"/>
                  </a:lnTo>
                  <a:lnTo>
                    <a:pt x="374269" y="224536"/>
                  </a:lnTo>
                  <a:lnTo>
                    <a:pt x="319531" y="233044"/>
                  </a:lnTo>
                  <a:lnTo>
                    <a:pt x="259969" y="235965"/>
                  </a:lnTo>
                  <a:lnTo>
                    <a:pt x="200279" y="233044"/>
                  </a:lnTo>
                  <a:lnTo>
                    <a:pt x="145669" y="224536"/>
                  </a:lnTo>
                  <a:lnTo>
                    <a:pt x="97409" y="211200"/>
                  </a:lnTo>
                  <a:lnTo>
                    <a:pt x="57150" y="193801"/>
                  </a:lnTo>
                  <a:lnTo>
                    <a:pt x="6858" y="149225"/>
                  </a:lnTo>
                  <a:lnTo>
                    <a:pt x="0" y="12331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2122169" y="4499609"/>
              <a:ext cx="2145665" cy="387350"/>
            </a:xfrm>
            <a:custGeom>
              <a:avLst/>
              <a:gdLst/>
              <a:ahLst/>
              <a:cxnLst/>
              <a:rect l="l" t="t" r="r" b="b"/>
              <a:pathLst>
                <a:path w="2145665" h="387350">
                  <a:moveTo>
                    <a:pt x="1171194" y="0"/>
                  </a:moveTo>
                  <a:lnTo>
                    <a:pt x="2145665" y="0"/>
                  </a:lnTo>
                </a:path>
                <a:path w="2145665" h="387350">
                  <a:moveTo>
                    <a:pt x="1968754" y="186435"/>
                  </a:moveTo>
                  <a:lnTo>
                    <a:pt x="1968754" y="386969"/>
                  </a:lnTo>
                </a:path>
                <a:path w="2145665" h="387350">
                  <a:moveTo>
                    <a:pt x="0" y="7619"/>
                  </a:moveTo>
                  <a:lnTo>
                    <a:pt x="974471" y="7619"/>
                  </a:lnTo>
                </a:path>
              </a:pathLst>
            </a:custGeom>
            <a:ln w="28956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4235195" y="4837175"/>
              <a:ext cx="228600" cy="281940"/>
            </a:xfrm>
            <a:custGeom>
              <a:avLst/>
              <a:gdLst/>
              <a:ahLst/>
              <a:cxnLst/>
              <a:rect l="l" t="t" r="r" b="b"/>
              <a:pathLst>
                <a:path w="228600" h="281939">
                  <a:moveTo>
                    <a:pt x="114173" y="0"/>
                  </a:moveTo>
                  <a:lnTo>
                    <a:pt x="69723" y="11049"/>
                  </a:lnTo>
                  <a:lnTo>
                    <a:pt x="33400" y="41275"/>
                  </a:lnTo>
                  <a:lnTo>
                    <a:pt x="9016" y="86106"/>
                  </a:lnTo>
                  <a:lnTo>
                    <a:pt x="0" y="140969"/>
                  </a:lnTo>
                  <a:lnTo>
                    <a:pt x="9016" y="195834"/>
                  </a:lnTo>
                  <a:lnTo>
                    <a:pt x="33400" y="240665"/>
                  </a:lnTo>
                  <a:lnTo>
                    <a:pt x="69723" y="270891"/>
                  </a:lnTo>
                  <a:lnTo>
                    <a:pt x="114173" y="281940"/>
                  </a:lnTo>
                  <a:lnTo>
                    <a:pt x="158623" y="270891"/>
                  </a:lnTo>
                  <a:lnTo>
                    <a:pt x="194944" y="240665"/>
                  </a:lnTo>
                  <a:lnTo>
                    <a:pt x="219328" y="195834"/>
                  </a:lnTo>
                  <a:lnTo>
                    <a:pt x="228345" y="140969"/>
                  </a:lnTo>
                  <a:lnTo>
                    <a:pt x="219328" y="86106"/>
                  </a:lnTo>
                  <a:lnTo>
                    <a:pt x="194944" y="41275"/>
                  </a:lnTo>
                  <a:lnTo>
                    <a:pt x="158623" y="11049"/>
                  </a:lnTo>
                  <a:lnTo>
                    <a:pt x="11417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4235957" y="4837937"/>
              <a:ext cx="228600" cy="281940"/>
            </a:xfrm>
            <a:custGeom>
              <a:avLst/>
              <a:gdLst/>
              <a:ahLst/>
              <a:cxnLst/>
              <a:rect l="l" t="t" r="r" b="b"/>
              <a:pathLst>
                <a:path w="228600" h="281939">
                  <a:moveTo>
                    <a:pt x="0" y="140969"/>
                  </a:moveTo>
                  <a:lnTo>
                    <a:pt x="9016" y="86106"/>
                  </a:lnTo>
                  <a:lnTo>
                    <a:pt x="33400" y="41275"/>
                  </a:lnTo>
                  <a:lnTo>
                    <a:pt x="69722" y="11049"/>
                  </a:lnTo>
                  <a:lnTo>
                    <a:pt x="114172" y="0"/>
                  </a:lnTo>
                  <a:lnTo>
                    <a:pt x="158622" y="11049"/>
                  </a:lnTo>
                  <a:lnTo>
                    <a:pt x="194944" y="41275"/>
                  </a:lnTo>
                  <a:lnTo>
                    <a:pt x="219328" y="86106"/>
                  </a:lnTo>
                  <a:lnTo>
                    <a:pt x="228345" y="140969"/>
                  </a:lnTo>
                  <a:lnTo>
                    <a:pt x="219328" y="195834"/>
                  </a:lnTo>
                  <a:lnTo>
                    <a:pt x="194944" y="240664"/>
                  </a:lnTo>
                  <a:lnTo>
                    <a:pt x="158622" y="270891"/>
                  </a:lnTo>
                  <a:lnTo>
                    <a:pt x="114172" y="281939"/>
                  </a:lnTo>
                  <a:lnTo>
                    <a:pt x="69722" y="270891"/>
                  </a:lnTo>
                  <a:lnTo>
                    <a:pt x="33400" y="240664"/>
                  </a:lnTo>
                  <a:lnTo>
                    <a:pt x="9016" y="195834"/>
                  </a:lnTo>
                  <a:lnTo>
                    <a:pt x="0" y="140969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5" name="object 95"/>
          <p:cNvSpPr txBox="1"/>
          <p:nvPr/>
        </p:nvSpPr>
        <p:spPr>
          <a:xfrm>
            <a:off x="4284979" y="4849114"/>
            <a:ext cx="1314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mbria"/>
                <a:cs typeface="Cambria"/>
              </a:rPr>
              <a:t>4</a:t>
            </a:r>
            <a:endParaRPr sz="1400">
              <a:latin typeface="Cambria"/>
              <a:cs typeface="Cambria"/>
            </a:endParaRPr>
          </a:p>
        </p:txBody>
      </p:sp>
      <p:grpSp>
        <p:nvGrpSpPr>
          <p:cNvPr id="96" name="object 96"/>
          <p:cNvGrpSpPr/>
          <p:nvPr/>
        </p:nvGrpSpPr>
        <p:grpSpPr>
          <a:xfrm>
            <a:off x="9144" y="24383"/>
            <a:ext cx="9912350" cy="6833870"/>
            <a:chOff x="9144" y="24383"/>
            <a:chExt cx="9912350" cy="6833870"/>
          </a:xfrm>
        </p:grpSpPr>
        <p:sp>
          <p:nvSpPr>
            <p:cNvPr id="97" name="object 97"/>
            <p:cNvSpPr/>
            <p:nvPr/>
          </p:nvSpPr>
          <p:spPr>
            <a:xfrm>
              <a:off x="4461509" y="4879086"/>
              <a:ext cx="502920" cy="172085"/>
            </a:xfrm>
            <a:custGeom>
              <a:avLst/>
              <a:gdLst/>
              <a:ahLst/>
              <a:cxnLst/>
              <a:rect l="l" t="t" r="r" b="b"/>
              <a:pathLst>
                <a:path w="502920" h="172085">
                  <a:moveTo>
                    <a:pt x="0" y="171704"/>
                  </a:moveTo>
                  <a:lnTo>
                    <a:pt x="502665" y="171704"/>
                  </a:lnTo>
                  <a:lnTo>
                    <a:pt x="502665" y="0"/>
                  </a:lnTo>
                  <a:lnTo>
                    <a:pt x="0" y="0"/>
                  </a:lnTo>
                  <a:lnTo>
                    <a:pt x="0" y="171704"/>
                  </a:lnTo>
                  <a:close/>
                </a:path>
              </a:pathLst>
            </a:custGeom>
            <a:ln w="28956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4977384" y="4962143"/>
              <a:ext cx="1562100" cy="240665"/>
            </a:xfrm>
            <a:custGeom>
              <a:avLst/>
              <a:gdLst/>
              <a:ahLst/>
              <a:cxnLst/>
              <a:rect l="l" t="t" r="r" b="b"/>
              <a:pathLst>
                <a:path w="1562100" h="240664">
                  <a:moveTo>
                    <a:pt x="0" y="0"/>
                  </a:moveTo>
                  <a:lnTo>
                    <a:pt x="128777" y="105790"/>
                  </a:lnTo>
                  <a:lnTo>
                    <a:pt x="128777" y="240664"/>
                  </a:lnTo>
                  <a:lnTo>
                    <a:pt x="1561972" y="240664"/>
                  </a:lnTo>
                  <a:lnTo>
                    <a:pt x="1561972" y="9524"/>
                  </a:lnTo>
                  <a:lnTo>
                    <a:pt x="128777" y="9524"/>
                  </a:lnTo>
                  <a:lnTo>
                    <a:pt x="128777" y="480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4977384" y="4962143"/>
              <a:ext cx="1562100" cy="240665"/>
            </a:xfrm>
            <a:custGeom>
              <a:avLst/>
              <a:gdLst/>
              <a:ahLst/>
              <a:cxnLst/>
              <a:rect l="l" t="t" r="r" b="b"/>
              <a:pathLst>
                <a:path w="1562100" h="240664">
                  <a:moveTo>
                    <a:pt x="128777" y="9524"/>
                  </a:moveTo>
                  <a:lnTo>
                    <a:pt x="367664" y="9524"/>
                  </a:lnTo>
                  <a:lnTo>
                    <a:pt x="725931" y="9524"/>
                  </a:lnTo>
                  <a:lnTo>
                    <a:pt x="1561972" y="9524"/>
                  </a:lnTo>
                  <a:lnTo>
                    <a:pt x="1561972" y="48005"/>
                  </a:lnTo>
                  <a:lnTo>
                    <a:pt x="1561972" y="105790"/>
                  </a:lnTo>
                  <a:lnTo>
                    <a:pt x="1561972" y="240664"/>
                  </a:lnTo>
                  <a:lnTo>
                    <a:pt x="725931" y="240664"/>
                  </a:lnTo>
                  <a:lnTo>
                    <a:pt x="367664" y="240664"/>
                  </a:lnTo>
                  <a:lnTo>
                    <a:pt x="128777" y="240664"/>
                  </a:lnTo>
                  <a:lnTo>
                    <a:pt x="128777" y="105790"/>
                  </a:lnTo>
                  <a:lnTo>
                    <a:pt x="0" y="0"/>
                  </a:lnTo>
                  <a:lnTo>
                    <a:pt x="128777" y="48005"/>
                  </a:lnTo>
                  <a:lnTo>
                    <a:pt x="128777" y="9524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0" name="object 100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5324602" y="4999608"/>
              <a:ext cx="365760" cy="170687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5591302" y="4999608"/>
              <a:ext cx="246887" cy="170687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5778753" y="4999608"/>
              <a:ext cx="365760" cy="170687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046978" y="4999608"/>
              <a:ext cx="361645" cy="170687"/>
            </a:xfrm>
            <a:prstGeom prst="rect">
              <a:avLst/>
            </a:prstGeom>
          </p:spPr>
        </p:pic>
        <p:sp>
          <p:nvSpPr>
            <p:cNvPr id="104" name="object 104"/>
            <p:cNvSpPr/>
            <p:nvPr/>
          </p:nvSpPr>
          <p:spPr>
            <a:xfrm>
              <a:off x="9525762" y="4647437"/>
              <a:ext cx="381000" cy="191770"/>
            </a:xfrm>
            <a:custGeom>
              <a:avLst/>
              <a:gdLst/>
              <a:ahLst/>
              <a:cxnLst/>
              <a:rect l="l" t="t" r="r" b="b"/>
              <a:pathLst>
                <a:path w="381000" h="191770">
                  <a:moveTo>
                    <a:pt x="0" y="191643"/>
                  </a:moveTo>
                  <a:lnTo>
                    <a:pt x="380873" y="191643"/>
                  </a:lnTo>
                </a:path>
                <a:path w="381000" h="191770">
                  <a:moveTo>
                    <a:pt x="380873" y="0"/>
                  </a:moveTo>
                  <a:lnTo>
                    <a:pt x="0" y="0"/>
                  </a:lnTo>
                  <a:lnTo>
                    <a:pt x="0" y="191643"/>
                  </a:lnTo>
                </a:path>
              </a:pathLst>
            </a:custGeom>
            <a:ln w="28956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8194548" y="4709160"/>
              <a:ext cx="1273810" cy="641985"/>
            </a:xfrm>
            <a:custGeom>
              <a:avLst/>
              <a:gdLst/>
              <a:ahLst/>
              <a:cxnLst/>
              <a:rect l="l" t="t" r="r" b="b"/>
              <a:pathLst>
                <a:path w="1273809" h="641985">
                  <a:moveTo>
                    <a:pt x="1273809" y="0"/>
                  </a:moveTo>
                  <a:lnTo>
                    <a:pt x="1189862" y="133350"/>
                  </a:lnTo>
                  <a:lnTo>
                    <a:pt x="1189862" y="31750"/>
                  </a:lnTo>
                  <a:lnTo>
                    <a:pt x="0" y="31750"/>
                  </a:lnTo>
                  <a:lnTo>
                    <a:pt x="0" y="641603"/>
                  </a:lnTo>
                  <a:lnTo>
                    <a:pt x="1189862" y="641603"/>
                  </a:lnTo>
                  <a:lnTo>
                    <a:pt x="1189862" y="285876"/>
                  </a:lnTo>
                  <a:lnTo>
                    <a:pt x="127380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8194548" y="4709160"/>
              <a:ext cx="1273810" cy="641985"/>
            </a:xfrm>
            <a:custGeom>
              <a:avLst/>
              <a:gdLst/>
              <a:ahLst/>
              <a:cxnLst/>
              <a:rect l="l" t="t" r="r" b="b"/>
              <a:pathLst>
                <a:path w="1273809" h="641985">
                  <a:moveTo>
                    <a:pt x="0" y="31750"/>
                  </a:moveTo>
                  <a:lnTo>
                    <a:pt x="694054" y="31750"/>
                  </a:lnTo>
                  <a:lnTo>
                    <a:pt x="991616" y="31750"/>
                  </a:lnTo>
                  <a:lnTo>
                    <a:pt x="1189862" y="31750"/>
                  </a:lnTo>
                  <a:lnTo>
                    <a:pt x="1189862" y="133350"/>
                  </a:lnTo>
                  <a:lnTo>
                    <a:pt x="1273809" y="0"/>
                  </a:lnTo>
                  <a:lnTo>
                    <a:pt x="1189862" y="285876"/>
                  </a:lnTo>
                  <a:lnTo>
                    <a:pt x="1189862" y="641603"/>
                  </a:lnTo>
                  <a:lnTo>
                    <a:pt x="991616" y="641603"/>
                  </a:lnTo>
                  <a:lnTo>
                    <a:pt x="694054" y="641603"/>
                  </a:lnTo>
                  <a:lnTo>
                    <a:pt x="0" y="641603"/>
                  </a:lnTo>
                  <a:lnTo>
                    <a:pt x="0" y="285876"/>
                  </a:lnTo>
                  <a:lnTo>
                    <a:pt x="0" y="133350"/>
                  </a:lnTo>
                  <a:lnTo>
                    <a:pt x="0" y="3175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7" name="object 107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8346312" y="4728972"/>
              <a:ext cx="487679" cy="170687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8736457" y="4728972"/>
              <a:ext cx="365759" cy="170687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9003157" y="4728972"/>
              <a:ext cx="361188" cy="170687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8324976" y="4881372"/>
              <a:ext cx="246888" cy="170687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8512428" y="4881372"/>
              <a:ext cx="487679" cy="170687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8902573" y="4881372"/>
              <a:ext cx="481583" cy="170687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8360028" y="5033772"/>
              <a:ext cx="601979" cy="170687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8869045" y="5033772"/>
              <a:ext cx="481583" cy="170687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8480425" y="5186172"/>
              <a:ext cx="365759" cy="170688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8747125" y="5186172"/>
              <a:ext cx="481583" cy="170688"/>
            </a:xfrm>
            <a:prstGeom prst="rect">
              <a:avLst/>
            </a:prstGeom>
          </p:spPr>
        </p:pic>
        <p:sp>
          <p:nvSpPr>
            <p:cNvPr id="117" name="object 117"/>
            <p:cNvSpPr/>
            <p:nvPr/>
          </p:nvSpPr>
          <p:spPr>
            <a:xfrm>
              <a:off x="9144" y="6545578"/>
              <a:ext cx="2575560" cy="312420"/>
            </a:xfrm>
            <a:custGeom>
              <a:avLst/>
              <a:gdLst/>
              <a:ahLst/>
              <a:cxnLst/>
              <a:rect l="l" t="t" r="r" b="b"/>
              <a:pathLst>
                <a:path w="2575560" h="312420">
                  <a:moveTo>
                    <a:pt x="2575560" y="0"/>
                  </a:moveTo>
                  <a:lnTo>
                    <a:pt x="0" y="0"/>
                  </a:lnTo>
                  <a:lnTo>
                    <a:pt x="0" y="312419"/>
                  </a:lnTo>
                  <a:lnTo>
                    <a:pt x="2575560" y="312419"/>
                  </a:lnTo>
                  <a:lnTo>
                    <a:pt x="2575560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3441191" y="2055876"/>
              <a:ext cx="487680" cy="94615"/>
            </a:xfrm>
            <a:custGeom>
              <a:avLst/>
              <a:gdLst/>
              <a:ahLst/>
              <a:cxnLst/>
              <a:rect l="l" t="t" r="r" b="b"/>
              <a:pathLst>
                <a:path w="487679" h="94614">
                  <a:moveTo>
                    <a:pt x="487679" y="0"/>
                  </a:moveTo>
                  <a:lnTo>
                    <a:pt x="0" y="0"/>
                  </a:lnTo>
                  <a:lnTo>
                    <a:pt x="0" y="94361"/>
                  </a:lnTo>
                  <a:lnTo>
                    <a:pt x="487679" y="94361"/>
                  </a:lnTo>
                  <a:lnTo>
                    <a:pt x="48767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3239261" y="2353817"/>
              <a:ext cx="630555" cy="285115"/>
            </a:xfrm>
            <a:custGeom>
              <a:avLst/>
              <a:gdLst/>
              <a:ahLst/>
              <a:cxnLst/>
              <a:rect l="l" t="t" r="r" b="b"/>
              <a:pathLst>
                <a:path w="630554" h="285114">
                  <a:moveTo>
                    <a:pt x="0" y="284861"/>
                  </a:moveTo>
                  <a:lnTo>
                    <a:pt x="630427" y="284861"/>
                  </a:lnTo>
                  <a:lnTo>
                    <a:pt x="630427" y="0"/>
                  </a:lnTo>
                  <a:lnTo>
                    <a:pt x="0" y="0"/>
                  </a:lnTo>
                  <a:lnTo>
                    <a:pt x="0" y="284861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4460747" y="24383"/>
              <a:ext cx="5420995" cy="905510"/>
            </a:xfrm>
            <a:custGeom>
              <a:avLst/>
              <a:gdLst/>
              <a:ahLst/>
              <a:cxnLst/>
              <a:rect l="l" t="t" r="r" b="b"/>
              <a:pathLst>
                <a:path w="5420995" h="905510">
                  <a:moveTo>
                    <a:pt x="5420740" y="0"/>
                  </a:moveTo>
                  <a:lnTo>
                    <a:pt x="0" y="0"/>
                  </a:lnTo>
                  <a:lnTo>
                    <a:pt x="0" y="905002"/>
                  </a:lnTo>
                  <a:lnTo>
                    <a:pt x="5420740" y="905002"/>
                  </a:lnTo>
                  <a:lnTo>
                    <a:pt x="5420740" y="0"/>
                  </a:lnTo>
                  <a:close/>
                </a:path>
              </a:pathLst>
            </a:custGeom>
            <a:solidFill>
              <a:srgbClr val="00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1" name="object 121"/>
          <p:cNvSpPr txBox="1"/>
          <p:nvPr/>
        </p:nvSpPr>
        <p:spPr>
          <a:xfrm>
            <a:off x="4540122" y="74421"/>
            <a:ext cx="1612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0000"/>
                </a:solidFill>
                <a:latin typeface="Wingdings 2"/>
                <a:cs typeface="Wingdings 2"/>
              </a:rPr>
              <a:t></a:t>
            </a:r>
            <a:endParaRPr sz="1200">
              <a:latin typeface="Wingdings 2"/>
              <a:cs typeface="Wingdings 2"/>
            </a:endParaRPr>
          </a:p>
        </p:txBody>
      </p:sp>
      <p:grpSp>
        <p:nvGrpSpPr>
          <p:cNvPr id="122" name="object 122"/>
          <p:cNvGrpSpPr/>
          <p:nvPr/>
        </p:nvGrpSpPr>
        <p:grpSpPr>
          <a:xfrm>
            <a:off x="0" y="1523"/>
            <a:ext cx="9906000" cy="4622800"/>
            <a:chOff x="0" y="1523"/>
            <a:chExt cx="9906000" cy="4622800"/>
          </a:xfrm>
        </p:grpSpPr>
        <p:pic>
          <p:nvPicPr>
            <p:cNvPr id="123" name="object 123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725034" y="91693"/>
              <a:ext cx="404622" cy="205740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5031359" y="91693"/>
              <a:ext cx="674370" cy="205740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5608954" y="91693"/>
              <a:ext cx="672464" cy="205740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6183503" y="91693"/>
              <a:ext cx="405079" cy="205740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6491604" y="91693"/>
              <a:ext cx="538479" cy="205740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6932041" y="91693"/>
              <a:ext cx="404622" cy="205740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7262748" y="91693"/>
              <a:ext cx="402335" cy="205740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7569072" y="91693"/>
              <a:ext cx="402335" cy="205740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7875396" y="91693"/>
              <a:ext cx="268224" cy="205740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8046084" y="91693"/>
              <a:ext cx="540918" cy="205740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8488426" y="91693"/>
              <a:ext cx="538479" cy="205740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8930385" y="91693"/>
              <a:ext cx="672465" cy="205740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9506457" y="91693"/>
              <a:ext cx="399542" cy="205740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4725034" y="274573"/>
              <a:ext cx="674370" cy="205739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5302630" y="274573"/>
              <a:ext cx="404622" cy="205739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5633339" y="274573"/>
              <a:ext cx="672464" cy="205739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6207886" y="274573"/>
              <a:ext cx="407365" cy="205739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6538848" y="274573"/>
              <a:ext cx="944118" cy="205739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7386193" y="274573"/>
              <a:ext cx="404622" cy="205739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7715377" y="274573"/>
              <a:ext cx="674370" cy="205739"/>
            </a:xfrm>
            <a:prstGeom prst="rect">
              <a:avLst/>
            </a:prstGeom>
          </p:spPr>
        </p:pic>
        <p:pic>
          <p:nvPicPr>
            <p:cNvPr id="143" name="object 143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8293354" y="274573"/>
              <a:ext cx="404622" cy="205739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8624061" y="274573"/>
              <a:ext cx="672465" cy="205739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9198609" y="274573"/>
              <a:ext cx="406907" cy="205739"/>
            </a:xfrm>
            <a:prstGeom prst="rect">
              <a:avLst/>
            </a:prstGeom>
          </p:spPr>
        </p:pic>
        <p:pic>
          <p:nvPicPr>
            <p:cNvPr id="146" name="object 146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9529318" y="274573"/>
              <a:ext cx="376681" cy="205739"/>
            </a:xfrm>
            <a:prstGeom prst="rect">
              <a:avLst/>
            </a:prstGeom>
          </p:spPr>
        </p:pic>
        <p:pic>
          <p:nvPicPr>
            <p:cNvPr id="147" name="object 147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4725034" y="457530"/>
              <a:ext cx="268224" cy="206044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4895722" y="457530"/>
              <a:ext cx="402336" cy="206044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5198998" y="457530"/>
              <a:ext cx="404622" cy="206044"/>
            </a:xfrm>
            <a:prstGeom prst="rect">
              <a:avLst/>
            </a:prstGeom>
          </p:spPr>
        </p:pic>
        <p:pic>
          <p:nvPicPr>
            <p:cNvPr id="150" name="object 150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5503798" y="457530"/>
              <a:ext cx="808329" cy="206044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6210934" y="457530"/>
              <a:ext cx="540918" cy="206044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6651625" y="457530"/>
              <a:ext cx="268224" cy="206044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6820789" y="457530"/>
              <a:ext cx="538479" cy="206044"/>
            </a:xfrm>
            <a:prstGeom prst="rect">
              <a:avLst/>
            </a:prstGeom>
          </p:spPr>
        </p:pic>
        <p:pic>
          <p:nvPicPr>
            <p:cNvPr id="154" name="object 154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7282560" y="457530"/>
              <a:ext cx="404622" cy="206044"/>
            </a:xfrm>
            <a:prstGeom prst="rect">
              <a:avLst/>
            </a:prstGeom>
          </p:spPr>
        </p:pic>
        <p:pic>
          <p:nvPicPr>
            <p:cNvPr id="155" name="object 155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7587360" y="457530"/>
              <a:ext cx="538479" cy="206044"/>
            </a:xfrm>
            <a:prstGeom prst="rect">
              <a:avLst/>
            </a:prstGeom>
          </p:spPr>
        </p:pic>
        <p:pic>
          <p:nvPicPr>
            <p:cNvPr id="156" name="object 156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8026272" y="457530"/>
              <a:ext cx="404622" cy="206044"/>
            </a:xfrm>
            <a:prstGeom prst="rect">
              <a:avLst/>
            </a:prstGeom>
          </p:spPr>
        </p:pic>
        <p:pic>
          <p:nvPicPr>
            <p:cNvPr id="157" name="object 157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8331454" y="457530"/>
              <a:ext cx="672465" cy="206044"/>
            </a:xfrm>
            <a:prstGeom prst="rect">
              <a:avLst/>
            </a:prstGeom>
          </p:spPr>
        </p:pic>
        <p:pic>
          <p:nvPicPr>
            <p:cNvPr id="158" name="object 158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8904478" y="457530"/>
              <a:ext cx="404622" cy="206044"/>
            </a:xfrm>
            <a:prstGeom prst="rect">
              <a:avLst/>
            </a:prstGeom>
          </p:spPr>
        </p:pic>
        <p:pic>
          <p:nvPicPr>
            <p:cNvPr id="159" name="object 159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9209278" y="457530"/>
              <a:ext cx="696722" cy="206044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4725034" y="640029"/>
              <a:ext cx="295656" cy="206044"/>
            </a:xfrm>
            <a:prstGeom prst="rect">
              <a:avLst/>
            </a:prstGeom>
          </p:spPr>
        </p:pic>
        <p:pic>
          <p:nvPicPr>
            <p:cNvPr id="161" name="object 161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4897246" y="640029"/>
              <a:ext cx="443484" cy="206044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5214239" y="640029"/>
              <a:ext cx="591312" cy="206044"/>
            </a:xfrm>
            <a:prstGeom prst="rect">
              <a:avLst/>
            </a:prstGeom>
          </p:spPr>
        </p:pic>
        <p:pic>
          <p:nvPicPr>
            <p:cNvPr id="163" name="object 163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5680583" y="640029"/>
              <a:ext cx="887336" cy="206044"/>
            </a:xfrm>
            <a:prstGeom prst="rect">
              <a:avLst/>
            </a:prstGeom>
          </p:spPr>
        </p:pic>
        <p:pic>
          <p:nvPicPr>
            <p:cNvPr id="164" name="object 164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6442836" y="640029"/>
              <a:ext cx="731519" cy="206044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7028053" y="640029"/>
              <a:ext cx="70103" cy="206044"/>
            </a:xfrm>
            <a:prstGeom prst="rect">
              <a:avLst/>
            </a:prstGeom>
          </p:spPr>
        </p:pic>
        <p:sp>
          <p:nvSpPr>
            <p:cNvPr id="166" name="object 166"/>
            <p:cNvSpPr/>
            <p:nvPr/>
          </p:nvSpPr>
          <p:spPr>
            <a:xfrm>
              <a:off x="0" y="1523"/>
              <a:ext cx="1296670" cy="979805"/>
            </a:xfrm>
            <a:custGeom>
              <a:avLst/>
              <a:gdLst/>
              <a:ahLst/>
              <a:cxnLst/>
              <a:rect l="l" t="t" r="r" b="b"/>
              <a:pathLst>
                <a:path w="129667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7" name="object 167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  <p:sp>
          <p:nvSpPr>
            <p:cNvPr id="168" name="object 168"/>
            <p:cNvSpPr/>
            <p:nvPr/>
          </p:nvSpPr>
          <p:spPr>
            <a:xfrm>
              <a:off x="9043416" y="3857294"/>
              <a:ext cx="798830" cy="461645"/>
            </a:xfrm>
            <a:custGeom>
              <a:avLst/>
              <a:gdLst/>
              <a:ahLst/>
              <a:cxnLst/>
              <a:rect l="l" t="t" r="r" b="b"/>
              <a:pathLst>
                <a:path w="798829" h="461645">
                  <a:moveTo>
                    <a:pt x="798220" y="0"/>
                  </a:moveTo>
                  <a:lnTo>
                    <a:pt x="0" y="0"/>
                  </a:lnTo>
                  <a:lnTo>
                    <a:pt x="0" y="280111"/>
                  </a:lnTo>
                  <a:lnTo>
                    <a:pt x="146939" y="280111"/>
                  </a:lnTo>
                  <a:lnTo>
                    <a:pt x="418592" y="461594"/>
                  </a:lnTo>
                  <a:lnTo>
                    <a:pt x="367284" y="280111"/>
                  </a:lnTo>
                  <a:lnTo>
                    <a:pt x="798220" y="280111"/>
                  </a:lnTo>
                  <a:lnTo>
                    <a:pt x="79822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9" name="object 169"/>
            <p:cNvSpPr/>
            <p:nvPr/>
          </p:nvSpPr>
          <p:spPr>
            <a:xfrm>
              <a:off x="9043416" y="3858768"/>
              <a:ext cx="798195" cy="461645"/>
            </a:xfrm>
            <a:custGeom>
              <a:avLst/>
              <a:gdLst/>
              <a:ahLst/>
              <a:cxnLst/>
              <a:rect l="l" t="t" r="r" b="b"/>
              <a:pathLst>
                <a:path w="798195" h="461645">
                  <a:moveTo>
                    <a:pt x="0" y="0"/>
                  </a:moveTo>
                  <a:lnTo>
                    <a:pt x="146938" y="0"/>
                  </a:lnTo>
                  <a:lnTo>
                    <a:pt x="367283" y="0"/>
                  </a:lnTo>
                  <a:lnTo>
                    <a:pt x="798194" y="0"/>
                  </a:lnTo>
                </a:path>
                <a:path w="798195" h="461645">
                  <a:moveTo>
                    <a:pt x="798194" y="280161"/>
                  </a:moveTo>
                  <a:lnTo>
                    <a:pt x="367283" y="280161"/>
                  </a:lnTo>
                  <a:lnTo>
                    <a:pt x="418591" y="461644"/>
                  </a:lnTo>
                  <a:lnTo>
                    <a:pt x="146938" y="280161"/>
                  </a:lnTo>
                  <a:lnTo>
                    <a:pt x="0" y="280161"/>
                  </a:lnTo>
                  <a:lnTo>
                    <a:pt x="0" y="233425"/>
                  </a:lnTo>
                  <a:lnTo>
                    <a:pt x="0" y="163448"/>
                  </a:lnTo>
                  <a:lnTo>
                    <a:pt x="0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0" name="object 170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9195181" y="3869385"/>
              <a:ext cx="480059" cy="137464"/>
            </a:xfrm>
            <a:prstGeom prst="rect">
              <a:avLst/>
            </a:prstGeom>
          </p:spPr>
        </p:pic>
        <p:pic>
          <p:nvPicPr>
            <p:cNvPr id="171" name="object 171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9195181" y="4005707"/>
              <a:ext cx="633983" cy="137160"/>
            </a:xfrm>
            <a:prstGeom prst="rect">
              <a:avLst/>
            </a:prstGeom>
          </p:spPr>
        </p:pic>
        <p:sp>
          <p:nvSpPr>
            <p:cNvPr id="172" name="object 172"/>
            <p:cNvSpPr/>
            <p:nvPr/>
          </p:nvSpPr>
          <p:spPr>
            <a:xfrm>
              <a:off x="9005316" y="4328159"/>
              <a:ext cx="228600" cy="281940"/>
            </a:xfrm>
            <a:custGeom>
              <a:avLst/>
              <a:gdLst/>
              <a:ahLst/>
              <a:cxnLst/>
              <a:rect l="l" t="t" r="r" b="b"/>
              <a:pathLst>
                <a:path w="228600" h="281939">
                  <a:moveTo>
                    <a:pt x="114173" y="0"/>
                  </a:moveTo>
                  <a:lnTo>
                    <a:pt x="69723" y="11048"/>
                  </a:lnTo>
                  <a:lnTo>
                    <a:pt x="33400" y="41275"/>
                  </a:lnTo>
                  <a:lnTo>
                    <a:pt x="9016" y="86106"/>
                  </a:lnTo>
                  <a:lnTo>
                    <a:pt x="0" y="140969"/>
                  </a:lnTo>
                  <a:lnTo>
                    <a:pt x="9016" y="195833"/>
                  </a:lnTo>
                  <a:lnTo>
                    <a:pt x="33400" y="240664"/>
                  </a:lnTo>
                  <a:lnTo>
                    <a:pt x="69723" y="270890"/>
                  </a:lnTo>
                  <a:lnTo>
                    <a:pt x="114173" y="281939"/>
                  </a:lnTo>
                  <a:lnTo>
                    <a:pt x="158623" y="270890"/>
                  </a:lnTo>
                  <a:lnTo>
                    <a:pt x="194944" y="240664"/>
                  </a:lnTo>
                  <a:lnTo>
                    <a:pt x="219328" y="195833"/>
                  </a:lnTo>
                  <a:lnTo>
                    <a:pt x="228345" y="140969"/>
                  </a:lnTo>
                  <a:lnTo>
                    <a:pt x="219328" y="86106"/>
                  </a:lnTo>
                  <a:lnTo>
                    <a:pt x="194944" y="41275"/>
                  </a:lnTo>
                  <a:lnTo>
                    <a:pt x="158623" y="11048"/>
                  </a:lnTo>
                  <a:lnTo>
                    <a:pt x="11417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3" name="object 173"/>
            <p:cNvSpPr/>
            <p:nvPr/>
          </p:nvSpPr>
          <p:spPr>
            <a:xfrm>
              <a:off x="9006078" y="4328921"/>
              <a:ext cx="228600" cy="281940"/>
            </a:xfrm>
            <a:custGeom>
              <a:avLst/>
              <a:gdLst/>
              <a:ahLst/>
              <a:cxnLst/>
              <a:rect l="l" t="t" r="r" b="b"/>
              <a:pathLst>
                <a:path w="228600" h="281939">
                  <a:moveTo>
                    <a:pt x="0" y="140969"/>
                  </a:moveTo>
                  <a:lnTo>
                    <a:pt x="9017" y="86105"/>
                  </a:lnTo>
                  <a:lnTo>
                    <a:pt x="33400" y="41275"/>
                  </a:lnTo>
                  <a:lnTo>
                    <a:pt x="69723" y="11048"/>
                  </a:lnTo>
                  <a:lnTo>
                    <a:pt x="114173" y="0"/>
                  </a:lnTo>
                  <a:lnTo>
                    <a:pt x="158623" y="11048"/>
                  </a:lnTo>
                  <a:lnTo>
                    <a:pt x="194945" y="41275"/>
                  </a:lnTo>
                  <a:lnTo>
                    <a:pt x="219328" y="86105"/>
                  </a:lnTo>
                  <a:lnTo>
                    <a:pt x="228346" y="140969"/>
                  </a:lnTo>
                  <a:lnTo>
                    <a:pt x="219328" y="195833"/>
                  </a:lnTo>
                  <a:lnTo>
                    <a:pt x="194945" y="240664"/>
                  </a:lnTo>
                  <a:lnTo>
                    <a:pt x="158623" y="270890"/>
                  </a:lnTo>
                  <a:lnTo>
                    <a:pt x="114173" y="281939"/>
                  </a:lnTo>
                  <a:lnTo>
                    <a:pt x="69723" y="270890"/>
                  </a:lnTo>
                  <a:lnTo>
                    <a:pt x="33400" y="240664"/>
                  </a:lnTo>
                  <a:lnTo>
                    <a:pt x="9017" y="195833"/>
                  </a:lnTo>
                  <a:lnTo>
                    <a:pt x="0" y="140969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4" name="object 174"/>
          <p:cNvSpPr txBox="1"/>
          <p:nvPr/>
        </p:nvSpPr>
        <p:spPr>
          <a:xfrm>
            <a:off x="9056623" y="4338065"/>
            <a:ext cx="1314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mbria"/>
                <a:cs typeface="Cambria"/>
              </a:rPr>
              <a:t>5</a:t>
            </a:r>
            <a:endParaRPr sz="1400">
              <a:latin typeface="Cambria"/>
              <a:cs typeface="Cambria"/>
            </a:endParaRPr>
          </a:p>
        </p:txBody>
      </p:sp>
      <p:sp>
        <p:nvSpPr>
          <p:cNvPr id="175" name="object 17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spc="-25" dirty="0">
                <a:latin typeface="Cambria"/>
                <a:cs typeface="Cambria"/>
              </a:rPr>
              <a:t>14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176" name="object 17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7432" y="1523"/>
            <a:ext cx="9878695" cy="6856730"/>
            <a:chOff x="27432" y="1523"/>
            <a:chExt cx="9878695" cy="6856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08404" y="4139183"/>
              <a:ext cx="8197596" cy="210159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54124" y="1024127"/>
              <a:ext cx="8151876" cy="336194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432" y="979930"/>
              <a:ext cx="1668780" cy="587806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8552688" y="1523"/>
              <a:ext cx="1353185" cy="979805"/>
            </a:xfrm>
            <a:custGeom>
              <a:avLst/>
              <a:gdLst/>
              <a:ahLst/>
              <a:cxnLst/>
              <a:rect l="l" t="t" r="r" b="b"/>
              <a:pathLst>
                <a:path w="1353184" h="979805">
                  <a:moveTo>
                    <a:pt x="135280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2803" y="979424"/>
                  </a:lnTo>
                  <a:lnTo>
                    <a:pt x="135280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359153" y="219201"/>
            <a:ext cx="307340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6.</a:t>
            </a:r>
            <a:r>
              <a:rPr spc="-60" dirty="0"/>
              <a:t> </a:t>
            </a:r>
            <a:r>
              <a:rPr dirty="0"/>
              <a:t>수강신청</a:t>
            </a:r>
            <a:r>
              <a:rPr spc="-85" dirty="0"/>
              <a:t> </a:t>
            </a:r>
            <a:r>
              <a:rPr spc="-25" dirty="0"/>
              <a:t>취소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0" y="982980"/>
            <a:ext cx="1693545" cy="463550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75565" rIns="0" bIns="0" rtlCol="0">
            <a:spAutoFit/>
          </a:bodyPr>
          <a:lstStyle/>
          <a:p>
            <a:pPr marL="340995" marR="108585" indent="-238125">
              <a:lnSpc>
                <a:spcPct val="100000"/>
              </a:lnSpc>
              <a:spcBef>
                <a:spcPts val="595"/>
              </a:spcBef>
            </a:pPr>
            <a:r>
              <a:rPr sz="1000" spc="-30" dirty="0">
                <a:latin typeface="바탕"/>
                <a:cs typeface="바탕"/>
              </a:rPr>
              <a:t>접속메뉴</a:t>
            </a:r>
            <a:r>
              <a:rPr sz="1000" spc="-75" dirty="0">
                <a:latin typeface="바탕"/>
                <a:cs typeface="바탕"/>
              </a:rPr>
              <a:t> </a:t>
            </a:r>
            <a:r>
              <a:rPr sz="1000" dirty="0">
                <a:latin typeface="Cambria Math"/>
                <a:cs typeface="Cambria Math"/>
              </a:rPr>
              <a:t>:</a:t>
            </a:r>
            <a:r>
              <a:rPr sz="1000" spc="5" dirty="0">
                <a:latin typeface="Cambria Math"/>
                <a:cs typeface="Cambria Math"/>
              </a:rPr>
              <a:t> </a:t>
            </a:r>
            <a:r>
              <a:rPr sz="1000" spc="-25" dirty="0">
                <a:latin typeface="바탕"/>
                <a:cs typeface="바탕"/>
              </a:rPr>
              <a:t>수강시스템</a:t>
            </a:r>
            <a:r>
              <a:rPr sz="1000" spc="-60" dirty="0">
                <a:latin typeface="바탕"/>
                <a:cs typeface="바탕"/>
              </a:rPr>
              <a:t> </a:t>
            </a:r>
            <a:r>
              <a:rPr sz="1000" dirty="0">
                <a:latin typeface="Cambria Math"/>
                <a:cs typeface="Cambria Math"/>
              </a:rPr>
              <a:t>–</a:t>
            </a:r>
            <a:r>
              <a:rPr sz="1000" spc="20" dirty="0">
                <a:latin typeface="Cambria Math"/>
                <a:cs typeface="Cambria Math"/>
              </a:rPr>
              <a:t> </a:t>
            </a:r>
            <a:r>
              <a:rPr sz="1000" spc="-50" dirty="0">
                <a:latin typeface="바탕"/>
                <a:cs typeface="바탕"/>
              </a:rPr>
              <a:t>수 </a:t>
            </a:r>
            <a:r>
              <a:rPr sz="1000" spc="-20" dirty="0">
                <a:latin typeface="바탕"/>
                <a:cs typeface="바탕"/>
              </a:rPr>
              <a:t>강관리</a:t>
            </a:r>
            <a:r>
              <a:rPr sz="1000" spc="-85" dirty="0">
                <a:latin typeface="바탕"/>
                <a:cs typeface="바탕"/>
              </a:rPr>
              <a:t> </a:t>
            </a:r>
            <a:r>
              <a:rPr sz="1000" dirty="0">
                <a:latin typeface="Cambria Math"/>
                <a:cs typeface="Cambria Math"/>
              </a:rPr>
              <a:t>–</a:t>
            </a:r>
            <a:r>
              <a:rPr sz="1000" spc="-5" dirty="0">
                <a:latin typeface="Cambria Math"/>
                <a:cs typeface="Cambria Math"/>
              </a:rPr>
              <a:t> </a:t>
            </a:r>
            <a:r>
              <a:rPr sz="1000" spc="-20" dirty="0">
                <a:latin typeface="바탕"/>
                <a:cs typeface="바탕"/>
              </a:rPr>
              <a:t>수강신청</a:t>
            </a:r>
            <a:endParaRPr sz="1000">
              <a:latin typeface="바탕"/>
              <a:cs typeface="바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42408" y="2446782"/>
            <a:ext cx="13144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Cambria"/>
                <a:cs typeface="Cambria"/>
              </a:rPr>
              <a:t>1</a:t>
            </a:r>
            <a:endParaRPr sz="1400">
              <a:latin typeface="Cambria"/>
              <a:cs typeface="Cambria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144" y="24383"/>
            <a:ext cx="9912350" cy="6827520"/>
            <a:chOff x="9144" y="24383"/>
            <a:chExt cx="9912350" cy="6827520"/>
          </a:xfrm>
        </p:grpSpPr>
        <p:sp>
          <p:nvSpPr>
            <p:cNvPr id="11" name="object 11"/>
            <p:cNvSpPr/>
            <p:nvPr/>
          </p:nvSpPr>
          <p:spPr>
            <a:xfrm>
              <a:off x="4461509" y="4879086"/>
              <a:ext cx="502920" cy="172085"/>
            </a:xfrm>
            <a:custGeom>
              <a:avLst/>
              <a:gdLst/>
              <a:ahLst/>
              <a:cxnLst/>
              <a:rect l="l" t="t" r="r" b="b"/>
              <a:pathLst>
                <a:path w="502920" h="172085">
                  <a:moveTo>
                    <a:pt x="0" y="171704"/>
                  </a:moveTo>
                  <a:lnTo>
                    <a:pt x="502665" y="171704"/>
                  </a:lnTo>
                  <a:lnTo>
                    <a:pt x="502665" y="0"/>
                  </a:lnTo>
                  <a:lnTo>
                    <a:pt x="0" y="0"/>
                  </a:lnTo>
                  <a:lnTo>
                    <a:pt x="0" y="171704"/>
                  </a:lnTo>
                  <a:close/>
                </a:path>
              </a:pathLst>
            </a:custGeom>
            <a:ln w="28956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977384" y="4962143"/>
              <a:ext cx="1562100" cy="240665"/>
            </a:xfrm>
            <a:custGeom>
              <a:avLst/>
              <a:gdLst/>
              <a:ahLst/>
              <a:cxnLst/>
              <a:rect l="l" t="t" r="r" b="b"/>
              <a:pathLst>
                <a:path w="1562100" h="240664">
                  <a:moveTo>
                    <a:pt x="0" y="0"/>
                  </a:moveTo>
                  <a:lnTo>
                    <a:pt x="128777" y="105790"/>
                  </a:lnTo>
                  <a:lnTo>
                    <a:pt x="128777" y="240664"/>
                  </a:lnTo>
                  <a:lnTo>
                    <a:pt x="1561972" y="240664"/>
                  </a:lnTo>
                  <a:lnTo>
                    <a:pt x="1561972" y="9524"/>
                  </a:lnTo>
                  <a:lnTo>
                    <a:pt x="128777" y="9524"/>
                  </a:lnTo>
                  <a:lnTo>
                    <a:pt x="128777" y="4800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4977384" y="4962143"/>
              <a:ext cx="1562100" cy="240665"/>
            </a:xfrm>
            <a:custGeom>
              <a:avLst/>
              <a:gdLst/>
              <a:ahLst/>
              <a:cxnLst/>
              <a:rect l="l" t="t" r="r" b="b"/>
              <a:pathLst>
                <a:path w="1562100" h="240664">
                  <a:moveTo>
                    <a:pt x="128777" y="9524"/>
                  </a:moveTo>
                  <a:lnTo>
                    <a:pt x="367664" y="9524"/>
                  </a:lnTo>
                  <a:lnTo>
                    <a:pt x="725931" y="9524"/>
                  </a:lnTo>
                  <a:lnTo>
                    <a:pt x="1561972" y="9524"/>
                  </a:lnTo>
                  <a:lnTo>
                    <a:pt x="1561972" y="48005"/>
                  </a:lnTo>
                  <a:lnTo>
                    <a:pt x="1561972" y="105790"/>
                  </a:lnTo>
                  <a:lnTo>
                    <a:pt x="1561972" y="240664"/>
                  </a:lnTo>
                  <a:lnTo>
                    <a:pt x="725931" y="240664"/>
                  </a:lnTo>
                  <a:lnTo>
                    <a:pt x="367664" y="240664"/>
                  </a:lnTo>
                  <a:lnTo>
                    <a:pt x="128777" y="240664"/>
                  </a:lnTo>
                  <a:lnTo>
                    <a:pt x="128777" y="105790"/>
                  </a:lnTo>
                  <a:lnTo>
                    <a:pt x="0" y="0"/>
                  </a:lnTo>
                  <a:lnTo>
                    <a:pt x="128777" y="48005"/>
                  </a:lnTo>
                  <a:lnTo>
                    <a:pt x="128777" y="9524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24602" y="4999608"/>
              <a:ext cx="365760" cy="17068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91302" y="4999608"/>
              <a:ext cx="246887" cy="17068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778753" y="4999608"/>
              <a:ext cx="365760" cy="17068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46978" y="4999608"/>
              <a:ext cx="361645" cy="170687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9525762" y="4647437"/>
              <a:ext cx="381000" cy="191770"/>
            </a:xfrm>
            <a:custGeom>
              <a:avLst/>
              <a:gdLst/>
              <a:ahLst/>
              <a:cxnLst/>
              <a:rect l="l" t="t" r="r" b="b"/>
              <a:pathLst>
                <a:path w="381000" h="191770">
                  <a:moveTo>
                    <a:pt x="0" y="191643"/>
                  </a:moveTo>
                  <a:lnTo>
                    <a:pt x="380873" y="191643"/>
                  </a:lnTo>
                </a:path>
                <a:path w="381000" h="191770">
                  <a:moveTo>
                    <a:pt x="380873" y="0"/>
                  </a:moveTo>
                  <a:lnTo>
                    <a:pt x="0" y="0"/>
                  </a:lnTo>
                  <a:lnTo>
                    <a:pt x="0" y="191643"/>
                  </a:lnTo>
                </a:path>
              </a:pathLst>
            </a:custGeom>
            <a:ln w="28956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194548" y="4709160"/>
              <a:ext cx="1273810" cy="641985"/>
            </a:xfrm>
            <a:custGeom>
              <a:avLst/>
              <a:gdLst/>
              <a:ahLst/>
              <a:cxnLst/>
              <a:rect l="l" t="t" r="r" b="b"/>
              <a:pathLst>
                <a:path w="1273809" h="641985">
                  <a:moveTo>
                    <a:pt x="1273809" y="0"/>
                  </a:moveTo>
                  <a:lnTo>
                    <a:pt x="1189862" y="133350"/>
                  </a:lnTo>
                  <a:lnTo>
                    <a:pt x="1189862" y="31750"/>
                  </a:lnTo>
                  <a:lnTo>
                    <a:pt x="0" y="31750"/>
                  </a:lnTo>
                  <a:lnTo>
                    <a:pt x="0" y="641603"/>
                  </a:lnTo>
                  <a:lnTo>
                    <a:pt x="1189862" y="641603"/>
                  </a:lnTo>
                  <a:lnTo>
                    <a:pt x="1189862" y="285876"/>
                  </a:lnTo>
                  <a:lnTo>
                    <a:pt x="127380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194548" y="4709160"/>
              <a:ext cx="1273810" cy="641985"/>
            </a:xfrm>
            <a:custGeom>
              <a:avLst/>
              <a:gdLst/>
              <a:ahLst/>
              <a:cxnLst/>
              <a:rect l="l" t="t" r="r" b="b"/>
              <a:pathLst>
                <a:path w="1273809" h="641985">
                  <a:moveTo>
                    <a:pt x="0" y="31750"/>
                  </a:moveTo>
                  <a:lnTo>
                    <a:pt x="694054" y="31750"/>
                  </a:lnTo>
                  <a:lnTo>
                    <a:pt x="991616" y="31750"/>
                  </a:lnTo>
                  <a:lnTo>
                    <a:pt x="1189862" y="31750"/>
                  </a:lnTo>
                  <a:lnTo>
                    <a:pt x="1189862" y="133350"/>
                  </a:lnTo>
                  <a:lnTo>
                    <a:pt x="1273809" y="0"/>
                  </a:lnTo>
                  <a:lnTo>
                    <a:pt x="1189862" y="285876"/>
                  </a:lnTo>
                  <a:lnTo>
                    <a:pt x="1189862" y="641603"/>
                  </a:lnTo>
                  <a:lnTo>
                    <a:pt x="991616" y="641603"/>
                  </a:lnTo>
                  <a:lnTo>
                    <a:pt x="694054" y="641603"/>
                  </a:lnTo>
                  <a:lnTo>
                    <a:pt x="0" y="641603"/>
                  </a:lnTo>
                  <a:lnTo>
                    <a:pt x="0" y="285876"/>
                  </a:lnTo>
                  <a:lnTo>
                    <a:pt x="0" y="133350"/>
                  </a:lnTo>
                  <a:lnTo>
                    <a:pt x="0" y="3175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346312" y="4728972"/>
              <a:ext cx="487679" cy="170687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736457" y="4728972"/>
              <a:ext cx="365759" cy="170687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03157" y="4728972"/>
              <a:ext cx="361188" cy="170687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324976" y="4881372"/>
              <a:ext cx="246888" cy="170687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512428" y="4881372"/>
              <a:ext cx="487679" cy="170687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902573" y="4881372"/>
              <a:ext cx="481583" cy="170687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360028" y="5033772"/>
              <a:ext cx="601979" cy="170687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869045" y="5033772"/>
              <a:ext cx="481583" cy="170687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480425" y="5186172"/>
              <a:ext cx="365759" cy="170688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747125" y="5186172"/>
              <a:ext cx="481583" cy="170688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9144" y="6539483"/>
              <a:ext cx="2575560" cy="312420"/>
            </a:xfrm>
            <a:custGeom>
              <a:avLst/>
              <a:gdLst/>
              <a:ahLst/>
              <a:cxnLst/>
              <a:rect l="l" t="t" r="r" b="b"/>
              <a:pathLst>
                <a:path w="2575560" h="312420">
                  <a:moveTo>
                    <a:pt x="2575560" y="0"/>
                  </a:moveTo>
                  <a:lnTo>
                    <a:pt x="0" y="0"/>
                  </a:lnTo>
                  <a:lnTo>
                    <a:pt x="0" y="312420"/>
                  </a:lnTo>
                  <a:lnTo>
                    <a:pt x="2575560" y="312420"/>
                  </a:lnTo>
                  <a:lnTo>
                    <a:pt x="2575560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3441191" y="2055876"/>
              <a:ext cx="487680" cy="94615"/>
            </a:xfrm>
            <a:custGeom>
              <a:avLst/>
              <a:gdLst/>
              <a:ahLst/>
              <a:cxnLst/>
              <a:rect l="l" t="t" r="r" b="b"/>
              <a:pathLst>
                <a:path w="487679" h="94614">
                  <a:moveTo>
                    <a:pt x="487679" y="0"/>
                  </a:moveTo>
                  <a:lnTo>
                    <a:pt x="0" y="0"/>
                  </a:lnTo>
                  <a:lnTo>
                    <a:pt x="0" y="94361"/>
                  </a:lnTo>
                  <a:lnTo>
                    <a:pt x="487679" y="94361"/>
                  </a:lnTo>
                  <a:lnTo>
                    <a:pt x="48767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5116067" y="24383"/>
              <a:ext cx="4765675" cy="905510"/>
            </a:xfrm>
            <a:custGeom>
              <a:avLst/>
              <a:gdLst/>
              <a:ahLst/>
              <a:cxnLst/>
              <a:rect l="l" t="t" r="r" b="b"/>
              <a:pathLst>
                <a:path w="4765675" h="905510">
                  <a:moveTo>
                    <a:pt x="4765420" y="0"/>
                  </a:moveTo>
                  <a:lnTo>
                    <a:pt x="0" y="0"/>
                  </a:lnTo>
                  <a:lnTo>
                    <a:pt x="0" y="905002"/>
                  </a:lnTo>
                  <a:lnTo>
                    <a:pt x="4765420" y="905002"/>
                  </a:lnTo>
                  <a:lnTo>
                    <a:pt x="4765420" y="0"/>
                  </a:lnTo>
                  <a:close/>
                </a:path>
              </a:pathLst>
            </a:custGeom>
            <a:solidFill>
              <a:srgbClr val="00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5220970" y="65278"/>
            <a:ext cx="16129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solidFill>
                  <a:srgbClr val="FF0000"/>
                </a:solidFill>
                <a:latin typeface="Wingdings 2"/>
                <a:cs typeface="Wingdings 2"/>
              </a:rPr>
              <a:t></a:t>
            </a:r>
            <a:endParaRPr sz="1200">
              <a:latin typeface="Wingdings 2"/>
              <a:cs typeface="Wingdings 2"/>
            </a:endParaRPr>
          </a:p>
        </p:txBody>
      </p:sp>
      <p:grpSp>
        <p:nvGrpSpPr>
          <p:cNvPr id="35" name="object 35"/>
          <p:cNvGrpSpPr/>
          <p:nvPr/>
        </p:nvGrpSpPr>
        <p:grpSpPr>
          <a:xfrm>
            <a:off x="0" y="1523"/>
            <a:ext cx="9907270" cy="4622800"/>
            <a:chOff x="0" y="1523"/>
            <a:chExt cx="9907270" cy="4622800"/>
          </a:xfrm>
        </p:grpSpPr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408929" y="82550"/>
              <a:ext cx="443484" cy="205740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742685" y="82550"/>
              <a:ext cx="737615" cy="205740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370954" y="82550"/>
              <a:ext cx="733425" cy="205740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997318" y="82550"/>
              <a:ext cx="441198" cy="205740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329551" y="82550"/>
              <a:ext cx="589279" cy="205740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809610" y="82550"/>
              <a:ext cx="443941" cy="205740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8105520" y="82550"/>
              <a:ext cx="70103" cy="205740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8189341" y="82550"/>
              <a:ext cx="438912" cy="205740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8520048" y="82550"/>
              <a:ext cx="438912" cy="205740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8849232" y="82550"/>
              <a:ext cx="292607" cy="205740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9032113" y="82550"/>
              <a:ext cx="585216" cy="205740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9507601" y="82550"/>
              <a:ext cx="398399" cy="205740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5405882" y="242569"/>
              <a:ext cx="295656" cy="205739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5591809" y="242569"/>
              <a:ext cx="432053" cy="205739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919470" y="242569"/>
              <a:ext cx="441655" cy="205739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6253607" y="242569"/>
              <a:ext cx="441197" cy="205739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6585839" y="242569"/>
              <a:ext cx="737234" cy="205739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213727" y="242569"/>
              <a:ext cx="443483" cy="205739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509382" y="242569"/>
              <a:ext cx="70103" cy="205739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594727" y="242569"/>
              <a:ext cx="731901" cy="205739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8218296" y="242569"/>
              <a:ext cx="438912" cy="205739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8510905" y="242569"/>
              <a:ext cx="70103" cy="205739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8594725" y="242569"/>
              <a:ext cx="1024127" cy="205739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9509125" y="242569"/>
              <a:ext cx="396875" cy="205739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405882" y="407162"/>
              <a:ext cx="73151" cy="205739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494273" y="407162"/>
              <a:ext cx="737615" cy="205739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6134734" y="407162"/>
              <a:ext cx="434339" cy="205739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6424295" y="407162"/>
              <a:ext cx="64008" cy="205739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6508115" y="407162"/>
              <a:ext cx="737234" cy="205739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7149718" y="407162"/>
              <a:ext cx="443483" cy="20573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445375" y="407162"/>
              <a:ext cx="70103" cy="205739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7532243" y="407162"/>
              <a:ext cx="589686" cy="205739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8026272" y="407162"/>
              <a:ext cx="441198" cy="205739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8370696" y="407162"/>
              <a:ext cx="443483" cy="205739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8718168" y="407162"/>
              <a:ext cx="883310" cy="205739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9506077" y="407162"/>
              <a:ext cx="399923" cy="205739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5405882" y="571449"/>
              <a:ext cx="295656" cy="206044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5593334" y="571449"/>
              <a:ext cx="292608" cy="206044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5777738" y="571449"/>
              <a:ext cx="591718" cy="206044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6221603" y="571449"/>
              <a:ext cx="70103" cy="206044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6308471" y="571449"/>
              <a:ext cx="443483" cy="206044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6642227" y="571449"/>
              <a:ext cx="577088" cy="206044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7114667" y="571449"/>
              <a:ext cx="441198" cy="206044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7446898" y="571449"/>
              <a:ext cx="737616" cy="206044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8076565" y="571449"/>
              <a:ext cx="441198" cy="206044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8408796" y="571449"/>
              <a:ext cx="879652" cy="206044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9179941" y="571449"/>
              <a:ext cx="438912" cy="206044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9509125" y="571449"/>
              <a:ext cx="396875" cy="206044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5405882" y="736726"/>
              <a:ext cx="295656" cy="205739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5576570" y="736726"/>
              <a:ext cx="887336" cy="205739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6338951" y="736726"/>
              <a:ext cx="731520" cy="205739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6924167" y="736726"/>
              <a:ext cx="70103" cy="205739"/>
            </a:xfrm>
            <a:prstGeom prst="rect">
              <a:avLst/>
            </a:prstGeom>
          </p:spPr>
        </p:pic>
        <p:sp>
          <p:nvSpPr>
            <p:cNvPr id="88" name="object 88"/>
            <p:cNvSpPr/>
            <p:nvPr/>
          </p:nvSpPr>
          <p:spPr>
            <a:xfrm>
              <a:off x="0" y="1523"/>
              <a:ext cx="1296670" cy="979805"/>
            </a:xfrm>
            <a:custGeom>
              <a:avLst/>
              <a:gdLst/>
              <a:ahLst/>
              <a:cxnLst/>
              <a:rect l="l" t="t" r="r" b="b"/>
              <a:pathLst>
                <a:path w="129667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9" name="object 89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  <p:sp>
          <p:nvSpPr>
            <p:cNvPr id="90" name="object 90"/>
            <p:cNvSpPr/>
            <p:nvPr/>
          </p:nvSpPr>
          <p:spPr>
            <a:xfrm>
              <a:off x="9043416" y="3858818"/>
              <a:ext cx="862330" cy="461645"/>
            </a:xfrm>
            <a:custGeom>
              <a:avLst/>
              <a:gdLst/>
              <a:ahLst/>
              <a:cxnLst/>
              <a:rect l="l" t="t" r="r" b="b"/>
              <a:pathLst>
                <a:path w="862329" h="461645">
                  <a:moveTo>
                    <a:pt x="862203" y="0"/>
                  </a:moveTo>
                  <a:lnTo>
                    <a:pt x="0" y="0"/>
                  </a:lnTo>
                  <a:lnTo>
                    <a:pt x="0" y="280111"/>
                  </a:lnTo>
                  <a:lnTo>
                    <a:pt x="158623" y="280111"/>
                  </a:lnTo>
                  <a:lnTo>
                    <a:pt x="452120" y="461594"/>
                  </a:lnTo>
                  <a:lnTo>
                    <a:pt x="396748" y="280111"/>
                  </a:lnTo>
                  <a:lnTo>
                    <a:pt x="862203" y="280111"/>
                  </a:lnTo>
                  <a:lnTo>
                    <a:pt x="862203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9043416" y="3858768"/>
              <a:ext cx="862330" cy="461645"/>
            </a:xfrm>
            <a:custGeom>
              <a:avLst/>
              <a:gdLst/>
              <a:ahLst/>
              <a:cxnLst/>
              <a:rect l="l" t="t" r="r" b="b"/>
              <a:pathLst>
                <a:path w="862329" h="461645">
                  <a:moveTo>
                    <a:pt x="0" y="0"/>
                  </a:moveTo>
                  <a:lnTo>
                    <a:pt x="158623" y="0"/>
                  </a:lnTo>
                  <a:lnTo>
                    <a:pt x="396748" y="0"/>
                  </a:lnTo>
                  <a:lnTo>
                    <a:pt x="862202" y="0"/>
                  </a:lnTo>
                </a:path>
                <a:path w="862329" h="461645">
                  <a:moveTo>
                    <a:pt x="862202" y="280161"/>
                  </a:moveTo>
                  <a:lnTo>
                    <a:pt x="396748" y="280161"/>
                  </a:lnTo>
                  <a:lnTo>
                    <a:pt x="452119" y="461644"/>
                  </a:lnTo>
                  <a:lnTo>
                    <a:pt x="158623" y="280161"/>
                  </a:lnTo>
                  <a:lnTo>
                    <a:pt x="0" y="280161"/>
                  </a:lnTo>
                  <a:lnTo>
                    <a:pt x="0" y="233425"/>
                  </a:lnTo>
                  <a:lnTo>
                    <a:pt x="0" y="163448"/>
                  </a:lnTo>
                  <a:lnTo>
                    <a:pt x="0" y="0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2" name="object 92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9268968" y="3834638"/>
              <a:ext cx="602360" cy="170687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9787381" y="3834638"/>
              <a:ext cx="118618" cy="170687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9139428" y="3987038"/>
              <a:ext cx="736447" cy="170687"/>
            </a:xfrm>
            <a:prstGeom prst="rect">
              <a:avLst/>
            </a:prstGeom>
          </p:spPr>
        </p:pic>
        <p:sp>
          <p:nvSpPr>
            <p:cNvPr id="95" name="object 95"/>
            <p:cNvSpPr/>
            <p:nvPr/>
          </p:nvSpPr>
          <p:spPr>
            <a:xfrm>
              <a:off x="9005316" y="4328159"/>
              <a:ext cx="228600" cy="281940"/>
            </a:xfrm>
            <a:custGeom>
              <a:avLst/>
              <a:gdLst/>
              <a:ahLst/>
              <a:cxnLst/>
              <a:rect l="l" t="t" r="r" b="b"/>
              <a:pathLst>
                <a:path w="228600" h="281939">
                  <a:moveTo>
                    <a:pt x="114173" y="0"/>
                  </a:moveTo>
                  <a:lnTo>
                    <a:pt x="69723" y="11048"/>
                  </a:lnTo>
                  <a:lnTo>
                    <a:pt x="33400" y="41275"/>
                  </a:lnTo>
                  <a:lnTo>
                    <a:pt x="9016" y="86106"/>
                  </a:lnTo>
                  <a:lnTo>
                    <a:pt x="0" y="140969"/>
                  </a:lnTo>
                  <a:lnTo>
                    <a:pt x="9016" y="195833"/>
                  </a:lnTo>
                  <a:lnTo>
                    <a:pt x="33400" y="240664"/>
                  </a:lnTo>
                  <a:lnTo>
                    <a:pt x="69723" y="270890"/>
                  </a:lnTo>
                  <a:lnTo>
                    <a:pt x="114173" y="281939"/>
                  </a:lnTo>
                  <a:lnTo>
                    <a:pt x="158623" y="270890"/>
                  </a:lnTo>
                  <a:lnTo>
                    <a:pt x="194944" y="240664"/>
                  </a:lnTo>
                  <a:lnTo>
                    <a:pt x="219328" y="195833"/>
                  </a:lnTo>
                  <a:lnTo>
                    <a:pt x="228345" y="140969"/>
                  </a:lnTo>
                  <a:lnTo>
                    <a:pt x="219328" y="86106"/>
                  </a:lnTo>
                  <a:lnTo>
                    <a:pt x="194944" y="41275"/>
                  </a:lnTo>
                  <a:lnTo>
                    <a:pt x="158623" y="11048"/>
                  </a:lnTo>
                  <a:lnTo>
                    <a:pt x="11417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9006078" y="4328921"/>
              <a:ext cx="228600" cy="281940"/>
            </a:xfrm>
            <a:custGeom>
              <a:avLst/>
              <a:gdLst/>
              <a:ahLst/>
              <a:cxnLst/>
              <a:rect l="l" t="t" r="r" b="b"/>
              <a:pathLst>
                <a:path w="228600" h="281939">
                  <a:moveTo>
                    <a:pt x="0" y="140969"/>
                  </a:moveTo>
                  <a:lnTo>
                    <a:pt x="9017" y="86105"/>
                  </a:lnTo>
                  <a:lnTo>
                    <a:pt x="33400" y="41275"/>
                  </a:lnTo>
                  <a:lnTo>
                    <a:pt x="69723" y="11048"/>
                  </a:lnTo>
                  <a:lnTo>
                    <a:pt x="114173" y="0"/>
                  </a:lnTo>
                  <a:lnTo>
                    <a:pt x="158623" y="11048"/>
                  </a:lnTo>
                  <a:lnTo>
                    <a:pt x="194945" y="41275"/>
                  </a:lnTo>
                  <a:lnTo>
                    <a:pt x="219328" y="86105"/>
                  </a:lnTo>
                  <a:lnTo>
                    <a:pt x="228346" y="140969"/>
                  </a:lnTo>
                  <a:lnTo>
                    <a:pt x="219328" y="195833"/>
                  </a:lnTo>
                  <a:lnTo>
                    <a:pt x="194945" y="240664"/>
                  </a:lnTo>
                  <a:lnTo>
                    <a:pt x="158623" y="270890"/>
                  </a:lnTo>
                  <a:lnTo>
                    <a:pt x="114173" y="281939"/>
                  </a:lnTo>
                  <a:lnTo>
                    <a:pt x="69723" y="270890"/>
                  </a:lnTo>
                  <a:lnTo>
                    <a:pt x="33400" y="240664"/>
                  </a:lnTo>
                  <a:lnTo>
                    <a:pt x="9017" y="195833"/>
                  </a:lnTo>
                  <a:lnTo>
                    <a:pt x="0" y="140969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7" name="object 97"/>
          <p:cNvSpPr txBox="1"/>
          <p:nvPr/>
        </p:nvSpPr>
        <p:spPr>
          <a:xfrm>
            <a:off x="9056623" y="4338065"/>
            <a:ext cx="13144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Cambria"/>
                <a:cs typeface="Cambria"/>
              </a:rPr>
              <a:t>5</a:t>
            </a:r>
            <a:endParaRPr sz="1400">
              <a:latin typeface="Cambria"/>
              <a:cs typeface="Cambria"/>
            </a:endParaRPr>
          </a:p>
        </p:txBody>
      </p:sp>
      <p:grpSp>
        <p:nvGrpSpPr>
          <p:cNvPr id="98" name="object 98"/>
          <p:cNvGrpSpPr/>
          <p:nvPr/>
        </p:nvGrpSpPr>
        <p:grpSpPr>
          <a:xfrm>
            <a:off x="3352800" y="3432047"/>
            <a:ext cx="4930140" cy="1673860"/>
            <a:chOff x="3352800" y="3432047"/>
            <a:chExt cx="4930140" cy="1673860"/>
          </a:xfrm>
        </p:grpSpPr>
        <p:sp>
          <p:nvSpPr>
            <p:cNvPr id="99" name="object 99"/>
            <p:cNvSpPr/>
            <p:nvPr/>
          </p:nvSpPr>
          <p:spPr>
            <a:xfrm>
              <a:off x="3352800" y="3432047"/>
              <a:ext cx="4930140" cy="1458595"/>
            </a:xfrm>
            <a:custGeom>
              <a:avLst/>
              <a:gdLst/>
              <a:ahLst/>
              <a:cxnLst/>
              <a:rect l="l" t="t" r="r" b="b"/>
              <a:pathLst>
                <a:path w="4930140" h="1458595">
                  <a:moveTo>
                    <a:pt x="2054225" y="946403"/>
                  </a:moveTo>
                  <a:lnTo>
                    <a:pt x="821689" y="946403"/>
                  </a:lnTo>
                  <a:lnTo>
                    <a:pt x="846582" y="1458340"/>
                  </a:lnTo>
                  <a:lnTo>
                    <a:pt x="2054225" y="946403"/>
                  </a:lnTo>
                  <a:close/>
                </a:path>
                <a:path w="4930140" h="1458595">
                  <a:moveTo>
                    <a:pt x="4772406" y="0"/>
                  </a:moveTo>
                  <a:lnTo>
                    <a:pt x="157734" y="0"/>
                  </a:lnTo>
                  <a:lnTo>
                    <a:pt x="107874" y="8040"/>
                  </a:lnTo>
                  <a:lnTo>
                    <a:pt x="64574" y="30431"/>
                  </a:lnTo>
                  <a:lnTo>
                    <a:pt x="30431" y="64574"/>
                  </a:lnTo>
                  <a:lnTo>
                    <a:pt x="8040" y="107874"/>
                  </a:lnTo>
                  <a:lnTo>
                    <a:pt x="0" y="157734"/>
                  </a:lnTo>
                  <a:lnTo>
                    <a:pt x="0" y="788669"/>
                  </a:lnTo>
                  <a:lnTo>
                    <a:pt x="8040" y="838529"/>
                  </a:lnTo>
                  <a:lnTo>
                    <a:pt x="30431" y="881829"/>
                  </a:lnTo>
                  <a:lnTo>
                    <a:pt x="64574" y="915972"/>
                  </a:lnTo>
                  <a:lnTo>
                    <a:pt x="107874" y="938363"/>
                  </a:lnTo>
                  <a:lnTo>
                    <a:pt x="157734" y="946403"/>
                  </a:lnTo>
                  <a:lnTo>
                    <a:pt x="4772406" y="946403"/>
                  </a:lnTo>
                  <a:lnTo>
                    <a:pt x="4822265" y="938363"/>
                  </a:lnTo>
                  <a:lnTo>
                    <a:pt x="4865565" y="915972"/>
                  </a:lnTo>
                  <a:lnTo>
                    <a:pt x="4899708" y="881829"/>
                  </a:lnTo>
                  <a:lnTo>
                    <a:pt x="4922099" y="838529"/>
                  </a:lnTo>
                  <a:lnTo>
                    <a:pt x="4930140" y="788669"/>
                  </a:lnTo>
                  <a:lnTo>
                    <a:pt x="4930140" y="157734"/>
                  </a:lnTo>
                  <a:lnTo>
                    <a:pt x="4922099" y="107874"/>
                  </a:lnTo>
                  <a:lnTo>
                    <a:pt x="4899708" y="64574"/>
                  </a:lnTo>
                  <a:lnTo>
                    <a:pt x="4865565" y="30431"/>
                  </a:lnTo>
                  <a:lnTo>
                    <a:pt x="4822265" y="8040"/>
                  </a:lnTo>
                  <a:lnTo>
                    <a:pt x="4772406" y="0"/>
                  </a:lnTo>
                  <a:close/>
                </a:path>
              </a:pathLst>
            </a:custGeom>
            <a:solidFill>
              <a:srgbClr val="F9C09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0" name="object 10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152900" y="3556126"/>
              <a:ext cx="678179" cy="188975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4730496" y="3556126"/>
              <a:ext cx="678179" cy="188975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5308092" y="3556126"/>
              <a:ext cx="542543" cy="188975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5751576" y="3556126"/>
              <a:ext cx="407365" cy="188975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6059677" y="3556126"/>
              <a:ext cx="678179" cy="188975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6637273" y="3556126"/>
              <a:ext cx="949451" cy="188975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7451090" y="3556126"/>
              <a:ext cx="100583" cy="188975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4169663" y="3723766"/>
              <a:ext cx="195072" cy="188975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4267200" y="3723766"/>
              <a:ext cx="542544" cy="188975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710683" y="3723766"/>
              <a:ext cx="678179" cy="188975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5288279" y="3723766"/>
              <a:ext cx="271272" cy="188975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5462016" y="3723766"/>
              <a:ext cx="542543" cy="188975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5905754" y="3723766"/>
              <a:ext cx="406908" cy="188975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6213601" y="3723766"/>
              <a:ext cx="542544" cy="188975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6655561" y="3723766"/>
              <a:ext cx="678179" cy="188975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7233158" y="3723766"/>
              <a:ext cx="406907" cy="188975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4760975" y="3891406"/>
              <a:ext cx="243839" cy="188975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4943855" y="3891406"/>
              <a:ext cx="271272" cy="188975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5079492" y="3891406"/>
              <a:ext cx="325120" cy="188975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5323332" y="3891406"/>
              <a:ext cx="271272" cy="188975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5497067" y="3891406"/>
              <a:ext cx="406908" cy="188975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5768339" y="3891406"/>
              <a:ext cx="768476" cy="188975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6436105" y="3891406"/>
              <a:ext cx="542544" cy="188975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6843014" y="3891406"/>
              <a:ext cx="102870" cy="188975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3536950" y="4059046"/>
              <a:ext cx="542544" cy="188975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3980687" y="4059046"/>
              <a:ext cx="1083348" cy="188975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4962144" y="4059046"/>
              <a:ext cx="678179" cy="188975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5541264" y="4059046"/>
              <a:ext cx="271272" cy="188975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5713476" y="4059046"/>
              <a:ext cx="542950" cy="188975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6195314" y="4059046"/>
              <a:ext cx="542543" cy="188975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6637273" y="4059046"/>
              <a:ext cx="542544" cy="188975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7080758" y="4059046"/>
              <a:ext cx="542544" cy="188975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7524241" y="4059046"/>
              <a:ext cx="678560" cy="188975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8067166" y="4059046"/>
              <a:ext cx="102870" cy="188975"/>
            </a:xfrm>
            <a:prstGeom prst="rect">
              <a:avLst/>
            </a:prstGeom>
          </p:spPr>
        </p:pic>
        <p:sp>
          <p:nvSpPr>
            <p:cNvPr id="134" name="object 134"/>
            <p:cNvSpPr/>
            <p:nvPr/>
          </p:nvSpPr>
          <p:spPr>
            <a:xfrm>
              <a:off x="4255008" y="4809743"/>
              <a:ext cx="227329" cy="281940"/>
            </a:xfrm>
            <a:custGeom>
              <a:avLst/>
              <a:gdLst/>
              <a:ahLst/>
              <a:cxnLst/>
              <a:rect l="l" t="t" r="r" b="b"/>
              <a:pathLst>
                <a:path w="227329" h="281939">
                  <a:moveTo>
                    <a:pt x="113411" y="0"/>
                  </a:moveTo>
                  <a:lnTo>
                    <a:pt x="69214" y="11048"/>
                  </a:lnTo>
                  <a:lnTo>
                    <a:pt x="33146" y="41274"/>
                  </a:lnTo>
                  <a:lnTo>
                    <a:pt x="8889" y="86105"/>
                  </a:lnTo>
                  <a:lnTo>
                    <a:pt x="0" y="140969"/>
                  </a:lnTo>
                  <a:lnTo>
                    <a:pt x="8889" y="195833"/>
                  </a:lnTo>
                  <a:lnTo>
                    <a:pt x="33146" y="240664"/>
                  </a:lnTo>
                  <a:lnTo>
                    <a:pt x="69214" y="270890"/>
                  </a:lnTo>
                  <a:lnTo>
                    <a:pt x="113411" y="281939"/>
                  </a:lnTo>
                  <a:lnTo>
                    <a:pt x="157606" y="270890"/>
                  </a:lnTo>
                  <a:lnTo>
                    <a:pt x="193675" y="240664"/>
                  </a:lnTo>
                  <a:lnTo>
                    <a:pt x="217931" y="195833"/>
                  </a:lnTo>
                  <a:lnTo>
                    <a:pt x="226821" y="140969"/>
                  </a:lnTo>
                  <a:lnTo>
                    <a:pt x="217931" y="86105"/>
                  </a:lnTo>
                  <a:lnTo>
                    <a:pt x="193675" y="41274"/>
                  </a:lnTo>
                  <a:lnTo>
                    <a:pt x="157606" y="11048"/>
                  </a:lnTo>
                  <a:lnTo>
                    <a:pt x="11341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4255769" y="4810505"/>
              <a:ext cx="227329" cy="281940"/>
            </a:xfrm>
            <a:custGeom>
              <a:avLst/>
              <a:gdLst/>
              <a:ahLst/>
              <a:cxnLst/>
              <a:rect l="l" t="t" r="r" b="b"/>
              <a:pathLst>
                <a:path w="227329" h="281939">
                  <a:moveTo>
                    <a:pt x="0" y="140970"/>
                  </a:moveTo>
                  <a:lnTo>
                    <a:pt x="8889" y="86106"/>
                  </a:lnTo>
                  <a:lnTo>
                    <a:pt x="33146" y="41275"/>
                  </a:lnTo>
                  <a:lnTo>
                    <a:pt x="69214" y="11049"/>
                  </a:lnTo>
                  <a:lnTo>
                    <a:pt x="113410" y="0"/>
                  </a:lnTo>
                  <a:lnTo>
                    <a:pt x="157606" y="11049"/>
                  </a:lnTo>
                  <a:lnTo>
                    <a:pt x="193675" y="41275"/>
                  </a:lnTo>
                  <a:lnTo>
                    <a:pt x="217931" y="86106"/>
                  </a:lnTo>
                  <a:lnTo>
                    <a:pt x="226821" y="140970"/>
                  </a:lnTo>
                  <a:lnTo>
                    <a:pt x="217931" y="195834"/>
                  </a:lnTo>
                  <a:lnTo>
                    <a:pt x="193675" y="240665"/>
                  </a:lnTo>
                  <a:lnTo>
                    <a:pt x="157606" y="270891"/>
                  </a:lnTo>
                  <a:lnTo>
                    <a:pt x="113410" y="281940"/>
                  </a:lnTo>
                  <a:lnTo>
                    <a:pt x="69214" y="270891"/>
                  </a:lnTo>
                  <a:lnTo>
                    <a:pt x="33146" y="240665"/>
                  </a:lnTo>
                  <a:lnTo>
                    <a:pt x="8889" y="195834"/>
                  </a:lnTo>
                  <a:lnTo>
                    <a:pt x="0" y="140970"/>
                  </a:lnTo>
                  <a:close/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6" name="object 136"/>
          <p:cNvSpPr txBox="1"/>
          <p:nvPr/>
        </p:nvSpPr>
        <p:spPr>
          <a:xfrm>
            <a:off x="4259579" y="4821682"/>
            <a:ext cx="20193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100" spc="-975" baseline="-7936" dirty="0">
                <a:latin typeface="Cambria"/>
                <a:cs typeface="Cambria"/>
              </a:rPr>
              <a:t>1</a:t>
            </a:r>
            <a:r>
              <a:rPr sz="1400" b="1" spc="-25" dirty="0">
                <a:solidFill>
                  <a:srgbClr val="FFFFFF"/>
                </a:solidFill>
                <a:latin typeface="Cambria"/>
                <a:cs typeface="Cambria"/>
              </a:rPr>
              <a:t>1</a:t>
            </a:r>
            <a:endParaRPr sz="1400">
              <a:latin typeface="Cambria"/>
              <a:cs typeface="Cambria"/>
            </a:endParaRPr>
          </a:p>
        </p:txBody>
      </p:sp>
      <p:sp>
        <p:nvSpPr>
          <p:cNvPr id="137" name="object 13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spc="-25" dirty="0">
                <a:latin typeface="Cambria"/>
                <a:cs typeface="Cambria"/>
              </a:rPr>
              <a:t>15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138" name="object 13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04872" y="1484375"/>
            <a:ext cx="7350252" cy="4774692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-6350" y="1523"/>
            <a:ext cx="9925050" cy="1548765"/>
            <a:chOff x="-6350" y="1523"/>
            <a:chExt cx="9925050" cy="1548765"/>
          </a:xfrm>
        </p:grpSpPr>
        <p:sp>
          <p:nvSpPr>
            <p:cNvPr id="4" name="object 4"/>
            <p:cNvSpPr/>
            <p:nvPr/>
          </p:nvSpPr>
          <p:spPr>
            <a:xfrm>
              <a:off x="8552688" y="1523"/>
              <a:ext cx="1353185" cy="979805"/>
            </a:xfrm>
            <a:custGeom>
              <a:avLst/>
              <a:gdLst/>
              <a:ahLst/>
              <a:cxnLst/>
              <a:rect l="l" t="t" r="r" b="b"/>
              <a:pathLst>
                <a:path w="1353184" h="979805">
                  <a:moveTo>
                    <a:pt x="135280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2803" y="979424"/>
                  </a:lnTo>
                  <a:lnTo>
                    <a:pt x="135280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048" y="982979"/>
              <a:ext cx="9904730" cy="556260"/>
            </a:xfrm>
            <a:custGeom>
              <a:avLst/>
              <a:gdLst/>
              <a:ahLst/>
              <a:cxnLst/>
              <a:rect l="l" t="t" r="r" b="b"/>
              <a:pathLst>
                <a:path w="9904730" h="556260">
                  <a:moveTo>
                    <a:pt x="9904222" y="0"/>
                  </a:moveTo>
                  <a:lnTo>
                    <a:pt x="0" y="0"/>
                  </a:lnTo>
                  <a:lnTo>
                    <a:pt x="0" y="556260"/>
                  </a:lnTo>
                  <a:lnTo>
                    <a:pt x="9904222" y="556260"/>
                  </a:lnTo>
                  <a:lnTo>
                    <a:pt x="9904222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810" y="983741"/>
              <a:ext cx="9904730" cy="556260"/>
            </a:xfrm>
            <a:custGeom>
              <a:avLst/>
              <a:gdLst/>
              <a:ahLst/>
              <a:cxnLst/>
              <a:rect l="l" t="t" r="r" b="b"/>
              <a:pathLst>
                <a:path w="9904730" h="556260">
                  <a:moveTo>
                    <a:pt x="0" y="556260"/>
                  </a:moveTo>
                  <a:lnTo>
                    <a:pt x="9904222" y="556260"/>
                  </a:lnTo>
                  <a:lnTo>
                    <a:pt x="9904222" y="0"/>
                  </a:lnTo>
                  <a:lnTo>
                    <a:pt x="0" y="0"/>
                  </a:lnTo>
                  <a:lnTo>
                    <a:pt x="0" y="556260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dirty="0"/>
              <a:t>7.</a:t>
            </a:r>
            <a:r>
              <a:rPr spc="-20" dirty="0"/>
              <a:t> </a:t>
            </a:r>
            <a:r>
              <a:rPr dirty="0"/>
              <a:t>수강신청</a:t>
            </a:r>
            <a:r>
              <a:rPr spc="-55" dirty="0"/>
              <a:t> </a:t>
            </a:r>
            <a:r>
              <a:rPr spc="-25" dirty="0"/>
              <a:t>확인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9654" y="1027556"/>
            <a:ext cx="172085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Wingdings"/>
                <a:cs typeface="Wingdings"/>
              </a:rPr>
              <a:t></a:t>
            </a:r>
            <a:endParaRPr sz="1300">
              <a:latin typeface="Wingdings"/>
              <a:cs typeface="Wingding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335011" y="2032698"/>
            <a:ext cx="897890" cy="347345"/>
          </a:xfrm>
          <a:custGeom>
            <a:avLst/>
            <a:gdLst/>
            <a:ahLst/>
            <a:cxnLst/>
            <a:rect l="l" t="t" r="r" b="b"/>
            <a:pathLst>
              <a:path w="897890" h="347344">
                <a:moveTo>
                  <a:pt x="897458" y="0"/>
                </a:moveTo>
                <a:lnTo>
                  <a:pt x="0" y="0"/>
                </a:lnTo>
                <a:lnTo>
                  <a:pt x="0" y="347281"/>
                </a:lnTo>
                <a:lnTo>
                  <a:pt x="897458" y="347281"/>
                </a:lnTo>
                <a:lnTo>
                  <a:pt x="89745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" name="object 10"/>
          <p:cNvGrpSpPr/>
          <p:nvPr/>
        </p:nvGrpSpPr>
        <p:grpSpPr>
          <a:xfrm>
            <a:off x="231038" y="1046352"/>
            <a:ext cx="9676765" cy="5290185"/>
            <a:chOff x="231038" y="1046352"/>
            <a:chExt cx="9676765" cy="5290185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0182" y="1046352"/>
              <a:ext cx="800481" cy="22097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7143" y="1046352"/>
              <a:ext cx="480059" cy="22097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37183" y="1046352"/>
              <a:ext cx="79247" cy="22097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31721" y="1046352"/>
              <a:ext cx="960119" cy="22097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69921" y="1046352"/>
              <a:ext cx="960488" cy="22097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09899" y="1046352"/>
              <a:ext cx="1120139" cy="22097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009644" y="1046352"/>
              <a:ext cx="640486" cy="22097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528057" y="1046352"/>
              <a:ext cx="640079" cy="22097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044694" y="1046352"/>
              <a:ext cx="800100" cy="22097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722874" y="1046352"/>
              <a:ext cx="480517" cy="22097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43294" y="1046352"/>
              <a:ext cx="79248" cy="22097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137782" y="1046352"/>
              <a:ext cx="480060" cy="22097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494399" y="1046352"/>
              <a:ext cx="155448" cy="22097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572123" y="1046352"/>
              <a:ext cx="1267968" cy="220979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681595" y="1046352"/>
              <a:ext cx="155448" cy="22097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759319" y="1046352"/>
              <a:ext cx="316992" cy="220979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959217" y="1046352"/>
              <a:ext cx="1280159" cy="22097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117457" y="1046352"/>
              <a:ext cx="470916" cy="22097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9475597" y="1046352"/>
              <a:ext cx="430402" cy="22097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31038" y="1236852"/>
              <a:ext cx="628294" cy="220979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34263" y="1236852"/>
              <a:ext cx="470916" cy="22097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080211" y="1236852"/>
              <a:ext cx="800099" cy="22097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720341" y="1236852"/>
              <a:ext cx="79248" cy="22097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810257" y="1236852"/>
              <a:ext cx="1045832" cy="22097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735579" y="1236852"/>
              <a:ext cx="470916" cy="22097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080004" y="1236852"/>
              <a:ext cx="470916" cy="22097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424427" y="1236852"/>
              <a:ext cx="627888" cy="22097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928871" y="1236852"/>
              <a:ext cx="628294" cy="220979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4433569" y="1236852"/>
              <a:ext cx="470915" cy="22097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4777994" y="1236852"/>
              <a:ext cx="627888" cy="22097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5282437" y="1236852"/>
              <a:ext cx="784860" cy="22097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5943854" y="1236852"/>
              <a:ext cx="628294" cy="22097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6448679" y="1236852"/>
              <a:ext cx="470916" cy="22097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6762622" y="1236852"/>
              <a:ext cx="115824" cy="220979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8750554" y="1537715"/>
              <a:ext cx="1080770" cy="895985"/>
            </a:xfrm>
            <a:custGeom>
              <a:avLst/>
              <a:gdLst/>
              <a:ahLst/>
              <a:cxnLst/>
              <a:rect l="l" t="t" r="r" b="b"/>
              <a:pathLst>
                <a:path w="1080770" h="895985">
                  <a:moveTo>
                    <a:pt x="1080300" y="0"/>
                  </a:moveTo>
                  <a:lnTo>
                    <a:pt x="0" y="0"/>
                  </a:lnTo>
                  <a:lnTo>
                    <a:pt x="0" y="895603"/>
                  </a:lnTo>
                  <a:lnTo>
                    <a:pt x="1080300" y="895603"/>
                  </a:lnTo>
                  <a:lnTo>
                    <a:pt x="1080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9073896" y="3166872"/>
              <a:ext cx="831850" cy="433070"/>
            </a:xfrm>
            <a:custGeom>
              <a:avLst/>
              <a:gdLst/>
              <a:ahLst/>
              <a:cxnLst/>
              <a:rect l="l" t="t" r="r" b="b"/>
              <a:pathLst>
                <a:path w="831850" h="433070">
                  <a:moveTo>
                    <a:pt x="831723" y="0"/>
                  </a:moveTo>
                  <a:lnTo>
                    <a:pt x="144652" y="0"/>
                  </a:lnTo>
                  <a:lnTo>
                    <a:pt x="144652" y="252349"/>
                  </a:lnTo>
                  <a:lnTo>
                    <a:pt x="0" y="363727"/>
                  </a:lnTo>
                  <a:lnTo>
                    <a:pt x="144652" y="360425"/>
                  </a:lnTo>
                  <a:lnTo>
                    <a:pt x="144652" y="432562"/>
                  </a:lnTo>
                  <a:lnTo>
                    <a:pt x="831723" y="432562"/>
                  </a:lnTo>
                  <a:lnTo>
                    <a:pt x="831723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9073896" y="3166872"/>
              <a:ext cx="831850" cy="433070"/>
            </a:xfrm>
            <a:custGeom>
              <a:avLst/>
              <a:gdLst/>
              <a:ahLst/>
              <a:cxnLst/>
              <a:rect l="l" t="t" r="r" b="b"/>
              <a:pathLst>
                <a:path w="831850" h="433070">
                  <a:moveTo>
                    <a:pt x="831723" y="0"/>
                  </a:moveTo>
                  <a:lnTo>
                    <a:pt x="464565" y="0"/>
                  </a:lnTo>
                  <a:lnTo>
                    <a:pt x="272669" y="0"/>
                  </a:lnTo>
                  <a:lnTo>
                    <a:pt x="144652" y="0"/>
                  </a:lnTo>
                  <a:lnTo>
                    <a:pt x="144652" y="252349"/>
                  </a:lnTo>
                  <a:lnTo>
                    <a:pt x="0" y="363727"/>
                  </a:lnTo>
                  <a:lnTo>
                    <a:pt x="144652" y="360425"/>
                  </a:lnTo>
                  <a:lnTo>
                    <a:pt x="144652" y="432562"/>
                  </a:lnTo>
                  <a:lnTo>
                    <a:pt x="272669" y="432562"/>
                  </a:lnTo>
                  <a:lnTo>
                    <a:pt x="464565" y="432562"/>
                  </a:lnTo>
                  <a:lnTo>
                    <a:pt x="831723" y="432562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2364486" y="2434589"/>
              <a:ext cx="521334" cy="3887470"/>
            </a:xfrm>
            <a:custGeom>
              <a:avLst/>
              <a:gdLst/>
              <a:ahLst/>
              <a:cxnLst/>
              <a:rect l="l" t="t" r="r" b="b"/>
              <a:pathLst>
                <a:path w="521335" h="3887470">
                  <a:moveTo>
                    <a:pt x="0" y="3887342"/>
                  </a:moveTo>
                  <a:lnTo>
                    <a:pt x="520826" y="3887342"/>
                  </a:lnTo>
                  <a:lnTo>
                    <a:pt x="520826" y="0"/>
                  </a:lnTo>
                  <a:lnTo>
                    <a:pt x="0" y="0"/>
                  </a:lnTo>
                  <a:lnTo>
                    <a:pt x="0" y="3887342"/>
                  </a:lnTo>
                  <a:close/>
                </a:path>
              </a:pathLst>
            </a:custGeom>
            <a:ln w="28956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844040" y="2142744"/>
              <a:ext cx="688975" cy="433070"/>
            </a:xfrm>
            <a:custGeom>
              <a:avLst/>
              <a:gdLst/>
              <a:ahLst/>
              <a:cxnLst/>
              <a:rect l="l" t="t" r="r" b="b"/>
              <a:pathLst>
                <a:path w="688975" h="433069">
                  <a:moveTo>
                    <a:pt x="594233" y="0"/>
                  </a:moveTo>
                  <a:lnTo>
                    <a:pt x="0" y="0"/>
                  </a:lnTo>
                  <a:lnTo>
                    <a:pt x="0" y="432561"/>
                  </a:lnTo>
                  <a:lnTo>
                    <a:pt x="594233" y="432561"/>
                  </a:lnTo>
                  <a:lnTo>
                    <a:pt x="594233" y="360425"/>
                  </a:lnTo>
                  <a:lnTo>
                    <a:pt x="688594" y="418845"/>
                  </a:lnTo>
                  <a:lnTo>
                    <a:pt x="594233" y="252348"/>
                  </a:lnTo>
                  <a:lnTo>
                    <a:pt x="594233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844040" y="2142744"/>
              <a:ext cx="688975" cy="433070"/>
            </a:xfrm>
            <a:custGeom>
              <a:avLst/>
              <a:gdLst/>
              <a:ahLst/>
              <a:cxnLst/>
              <a:rect l="l" t="t" r="r" b="b"/>
              <a:pathLst>
                <a:path w="688975" h="433069">
                  <a:moveTo>
                    <a:pt x="594233" y="0"/>
                  </a:moveTo>
                  <a:lnTo>
                    <a:pt x="495173" y="0"/>
                  </a:lnTo>
                  <a:lnTo>
                    <a:pt x="346583" y="0"/>
                  </a:lnTo>
                  <a:lnTo>
                    <a:pt x="0" y="0"/>
                  </a:lnTo>
                  <a:lnTo>
                    <a:pt x="0" y="252348"/>
                  </a:lnTo>
                  <a:lnTo>
                    <a:pt x="0" y="360425"/>
                  </a:lnTo>
                  <a:lnTo>
                    <a:pt x="0" y="432561"/>
                  </a:lnTo>
                  <a:lnTo>
                    <a:pt x="346583" y="432561"/>
                  </a:lnTo>
                  <a:lnTo>
                    <a:pt x="495173" y="432561"/>
                  </a:lnTo>
                  <a:lnTo>
                    <a:pt x="594233" y="432561"/>
                  </a:lnTo>
                  <a:lnTo>
                    <a:pt x="594233" y="360425"/>
                  </a:lnTo>
                  <a:lnTo>
                    <a:pt x="688594" y="418845"/>
                  </a:lnTo>
                  <a:lnTo>
                    <a:pt x="594233" y="252348"/>
                  </a:lnTo>
                  <a:lnTo>
                    <a:pt x="594233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940051" y="2183002"/>
              <a:ext cx="505968" cy="179832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2007108" y="2343022"/>
              <a:ext cx="379475" cy="179832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346198" y="5234177"/>
              <a:ext cx="521334" cy="472440"/>
            </a:xfrm>
            <a:custGeom>
              <a:avLst/>
              <a:gdLst/>
              <a:ahLst/>
              <a:cxnLst/>
              <a:rect l="l" t="t" r="r" b="b"/>
              <a:pathLst>
                <a:path w="521335" h="472439">
                  <a:moveTo>
                    <a:pt x="0" y="236220"/>
                  </a:moveTo>
                  <a:lnTo>
                    <a:pt x="4190" y="193802"/>
                  </a:lnTo>
                  <a:lnTo>
                    <a:pt x="16256" y="153797"/>
                  </a:lnTo>
                  <a:lnTo>
                    <a:pt x="35559" y="116967"/>
                  </a:lnTo>
                  <a:lnTo>
                    <a:pt x="61340" y="84074"/>
                  </a:lnTo>
                  <a:lnTo>
                    <a:pt x="92709" y="55626"/>
                  </a:lnTo>
                  <a:lnTo>
                    <a:pt x="129031" y="32258"/>
                  </a:lnTo>
                  <a:lnTo>
                    <a:pt x="169671" y="14732"/>
                  </a:lnTo>
                  <a:lnTo>
                    <a:pt x="213740" y="3810"/>
                  </a:lnTo>
                  <a:lnTo>
                    <a:pt x="260476" y="0"/>
                  </a:lnTo>
                  <a:lnTo>
                    <a:pt x="307339" y="3810"/>
                  </a:lnTo>
                  <a:lnTo>
                    <a:pt x="351408" y="14732"/>
                  </a:lnTo>
                  <a:lnTo>
                    <a:pt x="392049" y="32258"/>
                  </a:lnTo>
                  <a:lnTo>
                    <a:pt x="428370" y="55626"/>
                  </a:lnTo>
                  <a:lnTo>
                    <a:pt x="459739" y="84074"/>
                  </a:lnTo>
                  <a:lnTo>
                    <a:pt x="485520" y="116967"/>
                  </a:lnTo>
                  <a:lnTo>
                    <a:pt x="504825" y="153797"/>
                  </a:lnTo>
                  <a:lnTo>
                    <a:pt x="516889" y="193802"/>
                  </a:lnTo>
                  <a:lnTo>
                    <a:pt x="521081" y="236220"/>
                  </a:lnTo>
                  <a:lnTo>
                    <a:pt x="516889" y="278638"/>
                  </a:lnTo>
                  <a:lnTo>
                    <a:pt x="504825" y="318643"/>
                  </a:lnTo>
                  <a:lnTo>
                    <a:pt x="485520" y="355447"/>
                  </a:lnTo>
                  <a:lnTo>
                    <a:pt x="459739" y="388416"/>
                  </a:lnTo>
                  <a:lnTo>
                    <a:pt x="428370" y="416877"/>
                  </a:lnTo>
                  <a:lnTo>
                    <a:pt x="392049" y="440182"/>
                  </a:lnTo>
                  <a:lnTo>
                    <a:pt x="351408" y="457657"/>
                  </a:lnTo>
                  <a:lnTo>
                    <a:pt x="307339" y="468630"/>
                  </a:lnTo>
                  <a:lnTo>
                    <a:pt x="260476" y="472440"/>
                  </a:lnTo>
                  <a:lnTo>
                    <a:pt x="213740" y="468630"/>
                  </a:lnTo>
                  <a:lnTo>
                    <a:pt x="169671" y="457657"/>
                  </a:lnTo>
                  <a:lnTo>
                    <a:pt x="129031" y="440182"/>
                  </a:lnTo>
                  <a:lnTo>
                    <a:pt x="92709" y="416877"/>
                  </a:lnTo>
                  <a:lnTo>
                    <a:pt x="61340" y="388416"/>
                  </a:lnTo>
                  <a:lnTo>
                    <a:pt x="35559" y="355447"/>
                  </a:lnTo>
                  <a:lnTo>
                    <a:pt x="16256" y="318643"/>
                  </a:lnTo>
                  <a:lnTo>
                    <a:pt x="4190" y="278638"/>
                  </a:lnTo>
                  <a:lnTo>
                    <a:pt x="0" y="236220"/>
                  </a:lnTo>
                  <a:close/>
                </a:path>
              </a:pathLst>
            </a:custGeom>
            <a:ln w="38100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670304" y="5375148"/>
              <a:ext cx="827405" cy="433070"/>
            </a:xfrm>
            <a:custGeom>
              <a:avLst/>
              <a:gdLst/>
              <a:ahLst/>
              <a:cxnLst/>
              <a:rect l="l" t="t" r="r" b="b"/>
              <a:pathLst>
                <a:path w="827405" h="433070">
                  <a:moveTo>
                    <a:pt x="645794" y="0"/>
                  </a:moveTo>
                  <a:lnTo>
                    <a:pt x="0" y="0"/>
                  </a:lnTo>
                  <a:lnTo>
                    <a:pt x="0" y="432561"/>
                  </a:lnTo>
                  <a:lnTo>
                    <a:pt x="645794" y="432561"/>
                  </a:lnTo>
                  <a:lnTo>
                    <a:pt x="645794" y="180212"/>
                  </a:lnTo>
                  <a:lnTo>
                    <a:pt x="827023" y="25018"/>
                  </a:lnTo>
                  <a:lnTo>
                    <a:pt x="645794" y="72135"/>
                  </a:lnTo>
                  <a:lnTo>
                    <a:pt x="645794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670304" y="5375148"/>
              <a:ext cx="827405" cy="433070"/>
            </a:xfrm>
            <a:custGeom>
              <a:avLst/>
              <a:gdLst/>
              <a:ahLst/>
              <a:cxnLst/>
              <a:rect l="l" t="t" r="r" b="b"/>
              <a:pathLst>
                <a:path w="827405" h="433070">
                  <a:moveTo>
                    <a:pt x="645794" y="0"/>
                  </a:moveTo>
                  <a:lnTo>
                    <a:pt x="538098" y="0"/>
                  </a:lnTo>
                  <a:lnTo>
                    <a:pt x="376681" y="0"/>
                  </a:lnTo>
                  <a:lnTo>
                    <a:pt x="0" y="0"/>
                  </a:lnTo>
                  <a:lnTo>
                    <a:pt x="0" y="72135"/>
                  </a:lnTo>
                  <a:lnTo>
                    <a:pt x="0" y="180212"/>
                  </a:lnTo>
                  <a:lnTo>
                    <a:pt x="0" y="432561"/>
                  </a:lnTo>
                  <a:lnTo>
                    <a:pt x="376681" y="432561"/>
                  </a:lnTo>
                  <a:lnTo>
                    <a:pt x="538098" y="432561"/>
                  </a:lnTo>
                  <a:lnTo>
                    <a:pt x="645794" y="432561"/>
                  </a:lnTo>
                  <a:lnTo>
                    <a:pt x="645794" y="180212"/>
                  </a:lnTo>
                  <a:lnTo>
                    <a:pt x="827023" y="25018"/>
                  </a:lnTo>
                  <a:lnTo>
                    <a:pt x="645794" y="72135"/>
                  </a:lnTo>
                  <a:lnTo>
                    <a:pt x="645794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763902" y="5428183"/>
              <a:ext cx="541019" cy="332231"/>
            </a:xfrm>
            <a:prstGeom prst="rect">
              <a:avLst/>
            </a:prstGeom>
          </p:spPr>
        </p:pic>
      </p:grpSp>
      <p:sp>
        <p:nvSpPr>
          <p:cNvPr id="57" name="object 57"/>
          <p:cNvSpPr txBox="1"/>
          <p:nvPr/>
        </p:nvSpPr>
        <p:spPr>
          <a:xfrm>
            <a:off x="9328531" y="3190113"/>
            <a:ext cx="551180" cy="346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73025">
              <a:lnSpc>
                <a:spcPct val="100000"/>
              </a:lnSpc>
              <a:spcBef>
                <a:spcPts val="105"/>
              </a:spcBef>
            </a:pPr>
            <a:r>
              <a:rPr sz="1050" b="1" spc="110" dirty="0">
                <a:latin typeface="LG Smart UI SemiBold"/>
                <a:cs typeface="LG Smart UI SemiBold"/>
              </a:rPr>
              <a:t>재수강 </a:t>
            </a:r>
            <a:r>
              <a:rPr sz="1050" b="1" spc="150" dirty="0">
                <a:latin typeface="LG Smart UI SemiBold"/>
                <a:cs typeface="LG Smart UI SemiBold"/>
              </a:rPr>
              <a:t>여부</a:t>
            </a:r>
            <a:r>
              <a:rPr sz="1050" b="1" spc="-175" dirty="0">
                <a:latin typeface="LG Smart UI SemiBold"/>
                <a:cs typeface="LG Smart UI SemiBold"/>
              </a:rPr>
              <a:t> </a:t>
            </a:r>
            <a:r>
              <a:rPr sz="1050" b="1" spc="85" dirty="0">
                <a:latin typeface="LG Smart UI SemiBold"/>
                <a:cs typeface="LG Smart UI SemiBold"/>
              </a:rPr>
              <a:t>확인</a:t>
            </a:r>
            <a:endParaRPr sz="1050">
              <a:latin typeface="LG Smart UI SemiBold"/>
              <a:cs typeface="LG Smart UI SemiBold"/>
            </a:endParaRPr>
          </a:p>
        </p:txBody>
      </p:sp>
      <p:grpSp>
        <p:nvGrpSpPr>
          <p:cNvPr id="58" name="object 58"/>
          <p:cNvGrpSpPr/>
          <p:nvPr/>
        </p:nvGrpSpPr>
        <p:grpSpPr>
          <a:xfrm>
            <a:off x="0" y="1523"/>
            <a:ext cx="9773285" cy="6345555"/>
            <a:chOff x="0" y="1523"/>
            <a:chExt cx="9773285" cy="6345555"/>
          </a:xfrm>
        </p:grpSpPr>
        <p:sp>
          <p:nvSpPr>
            <p:cNvPr id="59" name="object 59"/>
            <p:cNvSpPr/>
            <p:nvPr/>
          </p:nvSpPr>
          <p:spPr>
            <a:xfrm>
              <a:off x="3073907" y="1616963"/>
              <a:ext cx="1713230" cy="970915"/>
            </a:xfrm>
            <a:custGeom>
              <a:avLst/>
              <a:gdLst/>
              <a:ahLst/>
              <a:cxnLst/>
              <a:rect l="l" t="t" r="r" b="b"/>
              <a:pathLst>
                <a:path w="1713229" h="970914">
                  <a:moveTo>
                    <a:pt x="1712721" y="0"/>
                  </a:moveTo>
                  <a:lnTo>
                    <a:pt x="0" y="0"/>
                  </a:lnTo>
                  <a:lnTo>
                    <a:pt x="0" y="725805"/>
                  </a:lnTo>
                  <a:lnTo>
                    <a:pt x="999108" y="725805"/>
                  </a:lnTo>
                  <a:lnTo>
                    <a:pt x="1366393" y="970407"/>
                  </a:lnTo>
                  <a:lnTo>
                    <a:pt x="1427226" y="725805"/>
                  </a:lnTo>
                  <a:lnTo>
                    <a:pt x="1712721" y="725805"/>
                  </a:lnTo>
                  <a:lnTo>
                    <a:pt x="1712721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3073907" y="1616963"/>
              <a:ext cx="1713230" cy="970915"/>
            </a:xfrm>
            <a:custGeom>
              <a:avLst/>
              <a:gdLst/>
              <a:ahLst/>
              <a:cxnLst/>
              <a:rect l="l" t="t" r="r" b="b"/>
              <a:pathLst>
                <a:path w="1713229" h="970914">
                  <a:moveTo>
                    <a:pt x="1712721" y="0"/>
                  </a:moveTo>
                  <a:lnTo>
                    <a:pt x="1427226" y="0"/>
                  </a:lnTo>
                  <a:lnTo>
                    <a:pt x="999108" y="0"/>
                  </a:lnTo>
                  <a:lnTo>
                    <a:pt x="0" y="0"/>
                  </a:lnTo>
                  <a:lnTo>
                    <a:pt x="0" y="423418"/>
                  </a:lnTo>
                  <a:lnTo>
                    <a:pt x="0" y="604774"/>
                  </a:lnTo>
                  <a:lnTo>
                    <a:pt x="0" y="725805"/>
                  </a:lnTo>
                  <a:lnTo>
                    <a:pt x="999108" y="725805"/>
                  </a:lnTo>
                  <a:lnTo>
                    <a:pt x="1366393" y="970407"/>
                  </a:lnTo>
                  <a:lnTo>
                    <a:pt x="1427226" y="725805"/>
                  </a:lnTo>
                  <a:lnTo>
                    <a:pt x="1712721" y="725805"/>
                  </a:lnTo>
                  <a:lnTo>
                    <a:pt x="1712721" y="604774"/>
                  </a:lnTo>
                  <a:lnTo>
                    <a:pt x="1712721" y="423418"/>
                  </a:lnTo>
                  <a:lnTo>
                    <a:pt x="1712721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3166236" y="1642618"/>
              <a:ext cx="388620" cy="179832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3501516" y="1642618"/>
              <a:ext cx="386334" cy="179832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3759072" y="1642618"/>
              <a:ext cx="64008" cy="179832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3867277" y="1642618"/>
              <a:ext cx="514096" cy="179832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330953" y="1642618"/>
              <a:ext cx="501903" cy="179832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3166236" y="1802333"/>
              <a:ext cx="388620" cy="180136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3510660" y="1802333"/>
              <a:ext cx="386334" cy="180136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855084" y="1802333"/>
              <a:ext cx="644271" cy="180136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4455921" y="1802333"/>
              <a:ext cx="377189" cy="180136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166236" y="1962912"/>
              <a:ext cx="259079" cy="179832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373501" y="1962912"/>
              <a:ext cx="879856" cy="179832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4202557" y="1962912"/>
              <a:ext cx="630936" cy="179832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3166236" y="2122931"/>
              <a:ext cx="518160" cy="179832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570096" y="2122931"/>
              <a:ext cx="379475" cy="179832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4228338" y="2433066"/>
              <a:ext cx="361315" cy="3899535"/>
            </a:xfrm>
            <a:custGeom>
              <a:avLst/>
              <a:gdLst/>
              <a:ahLst/>
              <a:cxnLst/>
              <a:rect l="l" t="t" r="r" b="b"/>
              <a:pathLst>
                <a:path w="361314" h="3899535">
                  <a:moveTo>
                    <a:pt x="0" y="3899408"/>
                  </a:moveTo>
                  <a:lnTo>
                    <a:pt x="360807" y="3899408"/>
                  </a:lnTo>
                  <a:lnTo>
                    <a:pt x="360807" y="0"/>
                  </a:lnTo>
                  <a:lnTo>
                    <a:pt x="0" y="0"/>
                  </a:lnTo>
                  <a:lnTo>
                    <a:pt x="0" y="3899408"/>
                  </a:lnTo>
                  <a:close/>
                </a:path>
              </a:pathLst>
            </a:custGeom>
            <a:ln w="28956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8244078" y="3368802"/>
              <a:ext cx="792480" cy="361315"/>
            </a:xfrm>
            <a:custGeom>
              <a:avLst/>
              <a:gdLst/>
              <a:ahLst/>
              <a:cxnLst/>
              <a:rect l="l" t="t" r="r" b="b"/>
              <a:pathLst>
                <a:path w="792479" h="361314">
                  <a:moveTo>
                    <a:pt x="0" y="180339"/>
                  </a:moveTo>
                  <a:lnTo>
                    <a:pt x="20193" y="123444"/>
                  </a:lnTo>
                  <a:lnTo>
                    <a:pt x="76453" y="73913"/>
                  </a:lnTo>
                  <a:lnTo>
                    <a:pt x="116077" y="52832"/>
                  </a:lnTo>
                  <a:lnTo>
                    <a:pt x="162178" y="34798"/>
                  </a:lnTo>
                  <a:lnTo>
                    <a:pt x="214122" y="20193"/>
                  </a:lnTo>
                  <a:lnTo>
                    <a:pt x="271018" y="9144"/>
                  </a:lnTo>
                  <a:lnTo>
                    <a:pt x="331977" y="2412"/>
                  </a:lnTo>
                  <a:lnTo>
                    <a:pt x="396240" y="0"/>
                  </a:lnTo>
                  <a:lnTo>
                    <a:pt x="460501" y="2412"/>
                  </a:lnTo>
                  <a:lnTo>
                    <a:pt x="521462" y="9144"/>
                  </a:lnTo>
                  <a:lnTo>
                    <a:pt x="578357" y="20193"/>
                  </a:lnTo>
                  <a:lnTo>
                    <a:pt x="630301" y="34798"/>
                  </a:lnTo>
                  <a:lnTo>
                    <a:pt x="676401" y="52832"/>
                  </a:lnTo>
                  <a:lnTo>
                    <a:pt x="716026" y="73913"/>
                  </a:lnTo>
                  <a:lnTo>
                    <a:pt x="748283" y="97536"/>
                  </a:lnTo>
                  <a:lnTo>
                    <a:pt x="787273" y="151130"/>
                  </a:lnTo>
                  <a:lnTo>
                    <a:pt x="792479" y="180339"/>
                  </a:lnTo>
                  <a:lnTo>
                    <a:pt x="787273" y="209676"/>
                  </a:lnTo>
                  <a:lnTo>
                    <a:pt x="748283" y="263271"/>
                  </a:lnTo>
                  <a:lnTo>
                    <a:pt x="716026" y="286893"/>
                  </a:lnTo>
                  <a:lnTo>
                    <a:pt x="676401" y="307975"/>
                  </a:lnTo>
                  <a:lnTo>
                    <a:pt x="630301" y="326009"/>
                  </a:lnTo>
                  <a:lnTo>
                    <a:pt x="578357" y="340614"/>
                  </a:lnTo>
                  <a:lnTo>
                    <a:pt x="521462" y="351663"/>
                  </a:lnTo>
                  <a:lnTo>
                    <a:pt x="460501" y="358394"/>
                  </a:lnTo>
                  <a:lnTo>
                    <a:pt x="396240" y="360806"/>
                  </a:lnTo>
                  <a:lnTo>
                    <a:pt x="331977" y="358394"/>
                  </a:lnTo>
                  <a:lnTo>
                    <a:pt x="271018" y="351663"/>
                  </a:lnTo>
                  <a:lnTo>
                    <a:pt x="214122" y="340614"/>
                  </a:lnTo>
                  <a:lnTo>
                    <a:pt x="162178" y="326009"/>
                  </a:lnTo>
                  <a:lnTo>
                    <a:pt x="116077" y="307975"/>
                  </a:lnTo>
                  <a:lnTo>
                    <a:pt x="76453" y="286893"/>
                  </a:lnTo>
                  <a:lnTo>
                    <a:pt x="44196" y="263271"/>
                  </a:lnTo>
                  <a:lnTo>
                    <a:pt x="5206" y="209676"/>
                  </a:lnTo>
                  <a:lnTo>
                    <a:pt x="0" y="180339"/>
                  </a:lnTo>
                  <a:close/>
                </a:path>
              </a:pathLst>
            </a:custGeom>
            <a:ln w="38100">
              <a:solidFill>
                <a:srgbClr val="00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6948678" y="4304538"/>
              <a:ext cx="2809875" cy="320040"/>
            </a:xfrm>
            <a:custGeom>
              <a:avLst/>
              <a:gdLst/>
              <a:ahLst/>
              <a:cxnLst/>
              <a:rect l="l" t="t" r="r" b="b"/>
              <a:pathLst>
                <a:path w="2809875" h="320039">
                  <a:moveTo>
                    <a:pt x="0" y="319786"/>
                  </a:moveTo>
                  <a:lnTo>
                    <a:pt x="2809748" y="319786"/>
                  </a:lnTo>
                  <a:lnTo>
                    <a:pt x="2809748" y="0"/>
                  </a:lnTo>
                  <a:lnTo>
                    <a:pt x="0" y="0"/>
                  </a:lnTo>
                  <a:lnTo>
                    <a:pt x="0" y="319786"/>
                  </a:lnTo>
                  <a:close/>
                </a:path>
              </a:pathLst>
            </a:custGeom>
            <a:ln w="28955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185165" y="3358133"/>
              <a:ext cx="693420" cy="188595"/>
            </a:xfrm>
            <a:custGeom>
              <a:avLst/>
              <a:gdLst/>
              <a:ahLst/>
              <a:cxnLst/>
              <a:rect l="l" t="t" r="r" b="b"/>
              <a:pathLst>
                <a:path w="693419" h="188595">
                  <a:moveTo>
                    <a:pt x="0" y="188467"/>
                  </a:moveTo>
                  <a:lnTo>
                    <a:pt x="693166" y="188467"/>
                  </a:lnTo>
                  <a:lnTo>
                    <a:pt x="693166" y="0"/>
                  </a:lnTo>
                  <a:lnTo>
                    <a:pt x="0" y="0"/>
                  </a:lnTo>
                  <a:lnTo>
                    <a:pt x="0" y="18846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4639055" y="3549395"/>
              <a:ext cx="463550" cy="368935"/>
            </a:xfrm>
            <a:custGeom>
              <a:avLst/>
              <a:gdLst/>
              <a:ahLst/>
              <a:cxnLst/>
              <a:rect l="l" t="t" r="r" b="b"/>
              <a:pathLst>
                <a:path w="463550" h="368935">
                  <a:moveTo>
                    <a:pt x="463041" y="0"/>
                  </a:moveTo>
                  <a:lnTo>
                    <a:pt x="0" y="0"/>
                  </a:lnTo>
                  <a:lnTo>
                    <a:pt x="0" y="368426"/>
                  </a:lnTo>
                  <a:lnTo>
                    <a:pt x="463041" y="368426"/>
                  </a:lnTo>
                  <a:lnTo>
                    <a:pt x="4630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4639817" y="3550158"/>
              <a:ext cx="463550" cy="368935"/>
            </a:xfrm>
            <a:custGeom>
              <a:avLst/>
              <a:gdLst/>
              <a:ahLst/>
              <a:cxnLst/>
              <a:rect l="l" t="t" r="r" b="b"/>
              <a:pathLst>
                <a:path w="463550" h="368935">
                  <a:moveTo>
                    <a:pt x="0" y="368426"/>
                  </a:moveTo>
                  <a:lnTo>
                    <a:pt x="463041" y="368426"/>
                  </a:lnTo>
                  <a:lnTo>
                    <a:pt x="463041" y="0"/>
                  </a:lnTo>
                  <a:lnTo>
                    <a:pt x="0" y="0"/>
                  </a:lnTo>
                  <a:lnTo>
                    <a:pt x="0" y="368426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157734" y="3591306"/>
              <a:ext cx="759460" cy="0"/>
            </a:xfrm>
            <a:custGeom>
              <a:avLst/>
              <a:gdLst/>
              <a:ahLst/>
              <a:cxnLst/>
              <a:rect l="l" t="t" r="r" b="b"/>
              <a:pathLst>
                <a:path w="759460">
                  <a:moveTo>
                    <a:pt x="0" y="0"/>
                  </a:moveTo>
                  <a:lnTo>
                    <a:pt x="758875" y="0"/>
                  </a:lnTo>
                </a:path>
              </a:pathLst>
            </a:custGeom>
            <a:ln w="38100">
              <a:solidFill>
                <a:srgbClr val="487CB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0" y="1523"/>
              <a:ext cx="1296670" cy="979805"/>
            </a:xfrm>
            <a:custGeom>
              <a:avLst/>
              <a:gdLst/>
              <a:ahLst/>
              <a:cxnLst/>
              <a:rect l="l" t="t" r="r" b="b"/>
              <a:pathLst>
                <a:path w="129667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3" name="object 83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7112507" y="4349495"/>
              <a:ext cx="957072" cy="193548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8301228" y="4332732"/>
              <a:ext cx="1043940" cy="192024"/>
            </a:xfrm>
            <a:prstGeom prst="rect">
              <a:avLst/>
            </a:prstGeom>
          </p:spPr>
        </p:pic>
        <p:sp>
          <p:nvSpPr>
            <p:cNvPr id="86" name="object 86"/>
            <p:cNvSpPr/>
            <p:nvPr/>
          </p:nvSpPr>
          <p:spPr>
            <a:xfrm>
              <a:off x="2415539" y="5358383"/>
              <a:ext cx="449580" cy="198120"/>
            </a:xfrm>
            <a:custGeom>
              <a:avLst/>
              <a:gdLst/>
              <a:ahLst/>
              <a:cxnLst/>
              <a:rect l="l" t="t" r="r" b="b"/>
              <a:pathLst>
                <a:path w="449580" h="198120">
                  <a:moveTo>
                    <a:pt x="449580" y="0"/>
                  </a:moveTo>
                  <a:lnTo>
                    <a:pt x="0" y="0"/>
                  </a:lnTo>
                  <a:lnTo>
                    <a:pt x="0" y="198119"/>
                  </a:lnTo>
                  <a:lnTo>
                    <a:pt x="449580" y="198119"/>
                  </a:lnTo>
                  <a:lnTo>
                    <a:pt x="4495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2416301" y="5359145"/>
              <a:ext cx="449580" cy="198120"/>
            </a:xfrm>
            <a:custGeom>
              <a:avLst/>
              <a:gdLst/>
              <a:ahLst/>
              <a:cxnLst/>
              <a:rect l="l" t="t" r="r" b="b"/>
              <a:pathLst>
                <a:path w="449580" h="198120">
                  <a:moveTo>
                    <a:pt x="0" y="198119"/>
                  </a:moveTo>
                  <a:lnTo>
                    <a:pt x="449580" y="198119"/>
                  </a:lnTo>
                  <a:lnTo>
                    <a:pt x="449580" y="0"/>
                  </a:lnTo>
                  <a:lnTo>
                    <a:pt x="0" y="0"/>
                  </a:lnTo>
                  <a:lnTo>
                    <a:pt x="0" y="198119"/>
                  </a:lnTo>
                  <a:close/>
                </a:path>
              </a:pathLst>
            </a:custGeom>
            <a:ln w="380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8" name="object 88"/>
          <p:cNvSpPr txBox="1"/>
          <p:nvPr/>
        </p:nvSpPr>
        <p:spPr>
          <a:xfrm>
            <a:off x="8410193" y="3464814"/>
            <a:ext cx="530860" cy="127000"/>
          </a:xfrm>
          <a:prstGeom prst="rect">
            <a:avLst/>
          </a:prstGeom>
          <a:ln w="38100">
            <a:solidFill>
              <a:srgbClr val="FFFFFF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93980">
              <a:lnSpc>
                <a:spcPts val="994"/>
              </a:lnSpc>
            </a:pPr>
            <a:r>
              <a:rPr sz="900" spc="-25" dirty="0">
                <a:latin typeface="굴림"/>
                <a:cs typeface="굴림"/>
              </a:rPr>
              <a:t>재수강</a:t>
            </a:r>
            <a:endParaRPr sz="900">
              <a:latin typeface="굴림"/>
              <a:cs typeface="굴림"/>
            </a:endParaRPr>
          </a:p>
        </p:txBody>
      </p:sp>
      <p:sp>
        <p:nvSpPr>
          <p:cNvPr id="89" name="object 89"/>
          <p:cNvSpPr txBox="1"/>
          <p:nvPr/>
        </p:nvSpPr>
        <p:spPr>
          <a:xfrm>
            <a:off x="2415539" y="5358384"/>
            <a:ext cx="449580" cy="198120"/>
          </a:xfrm>
          <a:prstGeom prst="rect">
            <a:avLst/>
          </a:prstGeom>
        </p:spPr>
        <p:txBody>
          <a:bodyPr vert="horz" wrap="square" lIns="0" tIns="39369" rIns="0" bIns="0" rtlCol="0">
            <a:spAutoFit/>
          </a:bodyPr>
          <a:lstStyle/>
          <a:p>
            <a:pPr marL="110489">
              <a:lnSpc>
                <a:spcPct val="100000"/>
              </a:lnSpc>
              <a:spcBef>
                <a:spcPts val="309"/>
              </a:spcBef>
            </a:pPr>
            <a:r>
              <a:rPr sz="900" spc="-25" dirty="0">
                <a:latin typeface="굴림"/>
                <a:cs typeface="굴림"/>
              </a:rPr>
              <a:t>진천</a:t>
            </a:r>
            <a:endParaRPr sz="900">
              <a:latin typeface="굴림"/>
              <a:cs typeface="굴림"/>
            </a:endParaRPr>
          </a:p>
        </p:txBody>
      </p:sp>
      <p:grpSp>
        <p:nvGrpSpPr>
          <p:cNvPr id="90" name="object 90"/>
          <p:cNvGrpSpPr/>
          <p:nvPr/>
        </p:nvGrpSpPr>
        <p:grpSpPr>
          <a:xfrm>
            <a:off x="0" y="1513332"/>
            <a:ext cx="6958965" cy="4819015"/>
            <a:chOff x="0" y="1513332"/>
            <a:chExt cx="6958965" cy="4819015"/>
          </a:xfrm>
        </p:grpSpPr>
        <p:pic>
          <p:nvPicPr>
            <p:cNvPr id="91" name="object 91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3048" y="2107692"/>
              <a:ext cx="1711451" cy="4224528"/>
            </a:xfrm>
            <a:prstGeom prst="rect">
              <a:avLst/>
            </a:prstGeom>
          </p:spPr>
        </p:pic>
        <p:sp>
          <p:nvSpPr>
            <p:cNvPr id="92" name="object 92"/>
            <p:cNvSpPr/>
            <p:nvPr/>
          </p:nvSpPr>
          <p:spPr>
            <a:xfrm>
              <a:off x="0" y="1513332"/>
              <a:ext cx="1583690" cy="704215"/>
            </a:xfrm>
            <a:custGeom>
              <a:avLst/>
              <a:gdLst/>
              <a:ahLst/>
              <a:cxnLst/>
              <a:rect l="l" t="t" r="r" b="b"/>
              <a:pathLst>
                <a:path w="1583690" h="704214">
                  <a:moveTo>
                    <a:pt x="1583436" y="0"/>
                  </a:moveTo>
                  <a:lnTo>
                    <a:pt x="0" y="0"/>
                  </a:lnTo>
                  <a:lnTo>
                    <a:pt x="0" y="704088"/>
                  </a:lnTo>
                  <a:lnTo>
                    <a:pt x="1583436" y="704088"/>
                  </a:lnTo>
                  <a:lnTo>
                    <a:pt x="1583436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3" name="object 93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59715" y="1734058"/>
              <a:ext cx="944880" cy="170687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982675" y="1734058"/>
              <a:ext cx="103631" cy="170687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1034491" y="1734058"/>
              <a:ext cx="601979" cy="170687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366979" y="1886458"/>
              <a:ext cx="1065276" cy="170687"/>
            </a:xfrm>
            <a:prstGeom prst="rect">
              <a:avLst/>
            </a:prstGeom>
          </p:spPr>
        </p:pic>
        <p:sp>
          <p:nvSpPr>
            <p:cNvPr id="97" name="object 97"/>
            <p:cNvSpPr/>
            <p:nvPr/>
          </p:nvSpPr>
          <p:spPr>
            <a:xfrm>
              <a:off x="5263896" y="3957827"/>
              <a:ext cx="1691639" cy="838200"/>
            </a:xfrm>
            <a:custGeom>
              <a:avLst/>
              <a:gdLst/>
              <a:ahLst/>
              <a:cxnLst/>
              <a:rect l="l" t="t" r="r" b="b"/>
              <a:pathLst>
                <a:path w="1691640" h="838200">
                  <a:moveTo>
                    <a:pt x="1527048" y="0"/>
                  </a:moveTo>
                  <a:lnTo>
                    <a:pt x="0" y="0"/>
                  </a:lnTo>
                  <a:lnTo>
                    <a:pt x="0" y="838200"/>
                  </a:lnTo>
                  <a:lnTo>
                    <a:pt x="1527048" y="838200"/>
                  </a:lnTo>
                  <a:lnTo>
                    <a:pt x="1527048" y="698500"/>
                  </a:lnTo>
                  <a:lnTo>
                    <a:pt x="1691639" y="470027"/>
                  </a:lnTo>
                  <a:lnTo>
                    <a:pt x="1527048" y="488950"/>
                  </a:lnTo>
                  <a:lnTo>
                    <a:pt x="1527048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5263896" y="3957827"/>
              <a:ext cx="1691639" cy="838200"/>
            </a:xfrm>
            <a:custGeom>
              <a:avLst/>
              <a:gdLst/>
              <a:ahLst/>
              <a:cxnLst/>
              <a:rect l="l" t="t" r="r" b="b"/>
              <a:pathLst>
                <a:path w="1691640" h="838200">
                  <a:moveTo>
                    <a:pt x="0" y="0"/>
                  </a:moveTo>
                  <a:lnTo>
                    <a:pt x="890777" y="0"/>
                  </a:lnTo>
                  <a:lnTo>
                    <a:pt x="1272539" y="0"/>
                  </a:lnTo>
                  <a:lnTo>
                    <a:pt x="1527048" y="0"/>
                  </a:lnTo>
                  <a:lnTo>
                    <a:pt x="1527048" y="488950"/>
                  </a:lnTo>
                  <a:lnTo>
                    <a:pt x="1691639" y="470027"/>
                  </a:lnTo>
                  <a:lnTo>
                    <a:pt x="1527048" y="698500"/>
                  </a:lnTo>
                  <a:lnTo>
                    <a:pt x="1527048" y="838200"/>
                  </a:lnTo>
                  <a:lnTo>
                    <a:pt x="1272539" y="838200"/>
                  </a:lnTo>
                  <a:lnTo>
                    <a:pt x="890777" y="838200"/>
                  </a:lnTo>
                  <a:lnTo>
                    <a:pt x="0" y="838200"/>
                  </a:lnTo>
                  <a:lnTo>
                    <a:pt x="0" y="698500"/>
                  </a:lnTo>
                  <a:lnTo>
                    <a:pt x="0" y="488950"/>
                  </a:lnTo>
                  <a:lnTo>
                    <a:pt x="0" y="0"/>
                  </a:lnTo>
                  <a:close/>
                </a:path>
              </a:pathLst>
            </a:custGeom>
            <a:ln w="609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9" name="object 99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5584825" y="4027677"/>
              <a:ext cx="542544" cy="188975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028309" y="4027677"/>
              <a:ext cx="406908" cy="188975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6336538" y="4027677"/>
              <a:ext cx="271271" cy="188975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5365369" y="4195317"/>
              <a:ext cx="678179" cy="188975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5942965" y="4195317"/>
              <a:ext cx="542543" cy="188975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6386829" y="4195317"/>
              <a:ext cx="406907" cy="188975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6658102" y="4195317"/>
              <a:ext cx="105155" cy="188975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5380609" y="4362958"/>
              <a:ext cx="406908" cy="188975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5688457" y="4362958"/>
              <a:ext cx="542543" cy="188975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6131940" y="4362958"/>
              <a:ext cx="678561" cy="188975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5584825" y="4530598"/>
              <a:ext cx="406908" cy="188975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5892672" y="4530598"/>
              <a:ext cx="406908" cy="188975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6200521" y="4530598"/>
              <a:ext cx="407365" cy="188975"/>
            </a:xfrm>
            <a:prstGeom prst="rect">
              <a:avLst/>
            </a:prstGeom>
          </p:spPr>
        </p:pic>
      </p:grpSp>
      <p:sp>
        <p:nvSpPr>
          <p:cNvPr id="112" name="object 1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spc="-25" dirty="0">
                <a:latin typeface="Cambria"/>
                <a:cs typeface="Cambria"/>
              </a:rPr>
              <a:t>16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113" name="object 11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9144" y="2093976"/>
            <a:ext cx="1984375" cy="4296410"/>
            <a:chOff x="-9144" y="2093976"/>
            <a:chExt cx="1984375" cy="42964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093976"/>
              <a:ext cx="1921763" cy="429615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248155" y="2356104"/>
              <a:ext cx="727075" cy="234950"/>
            </a:xfrm>
            <a:custGeom>
              <a:avLst/>
              <a:gdLst/>
              <a:ahLst/>
              <a:cxnLst/>
              <a:rect l="l" t="t" r="r" b="b"/>
              <a:pathLst>
                <a:path w="727075" h="234950">
                  <a:moveTo>
                    <a:pt x="726820" y="0"/>
                  </a:moveTo>
                  <a:lnTo>
                    <a:pt x="0" y="0"/>
                  </a:lnTo>
                  <a:lnTo>
                    <a:pt x="0" y="234441"/>
                  </a:lnTo>
                  <a:lnTo>
                    <a:pt x="726820" y="234441"/>
                  </a:lnTo>
                  <a:lnTo>
                    <a:pt x="72682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905" y="4242054"/>
              <a:ext cx="1923414" cy="217804"/>
            </a:xfrm>
            <a:custGeom>
              <a:avLst/>
              <a:gdLst/>
              <a:ahLst/>
              <a:cxnLst/>
              <a:rect l="l" t="t" r="r" b="b"/>
              <a:pathLst>
                <a:path w="1923414" h="217804">
                  <a:moveTo>
                    <a:pt x="0" y="217805"/>
                  </a:moveTo>
                  <a:lnTo>
                    <a:pt x="1922907" y="217805"/>
                  </a:lnTo>
                  <a:lnTo>
                    <a:pt x="1922907" y="0"/>
                  </a:lnTo>
                  <a:lnTo>
                    <a:pt x="0" y="0"/>
                  </a:lnTo>
                  <a:lnTo>
                    <a:pt x="0" y="21780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-7874" y="1523"/>
            <a:ext cx="9926320" cy="2203450"/>
            <a:chOff x="-7874" y="1523"/>
            <a:chExt cx="9926320" cy="2203450"/>
          </a:xfrm>
        </p:grpSpPr>
        <p:sp>
          <p:nvSpPr>
            <p:cNvPr id="7" name="object 7"/>
            <p:cNvSpPr/>
            <p:nvPr/>
          </p:nvSpPr>
          <p:spPr>
            <a:xfrm>
              <a:off x="8552687" y="1523"/>
              <a:ext cx="1353185" cy="979805"/>
            </a:xfrm>
            <a:custGeom>
              <a:avLst/>
              <a:gdLst/>
              <a:ahLst/>
              <a:cxnLst/>
              <a:rect l="l" t="t" r="r" b="b"/>
              <a:pathLst>
                <a:path w="1353184" h="979805">
                  <a:moveTo>
                    <a:pt x="135280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352803" y="979424"/>
                  </a:lnTo>
                  <a:lnTo>
                    <a:pt x="135280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524" y="982979"/>
              <a:ext cx="9906000" cy="556260"/>
            </a:xfrm>
            <a:custGeom>
              <a:avLst/>
              <a:gdLst/>
              <a:ahLst/>
              <a:cxnLst/>
              <a:rect l="l" t="t" r="r" b="b"/>
              <a:pathLst>
                <a:path w="9906000" h="556260">
                  <a:moveTo>
                    <a:pt x="9905746" y="0"/>
                  </a:moveTo>
                  <a:lnTo>
                    <a:pt x="0" y="0"/>
                  </a:lnTo>
                  <a:lnTo>
                    <a:pt x="0" y="556260"/>
                  </a:lnTo>
                  <a:lnTo>
                    <a:pt x="9905746" y="556260"/>
                  </a:lnTo>
                  <a:lnTo>
                    <a:pt x="9905746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286" y="983741"/>
              <a:ext cx="9906000" cy="556260"/>
            </a:xfrm>
            <a:custGeom>
              <a:avLst/>
              <a:gdLst/>
              <a:ahLst/>
              <a:cxnLst/>
              <a:rect l="l" t="t" r="r" b="b"/>
              <a:pathLst>
                <a:path w="9906000" h="556260">
                  <a:moveTo>
                    <a:pt x="0" y="556260"/>
                  </a:moveTo>
                  <a:lnTo>
                    <a:pt x="9905746" y="556260"/>
                  </a:lnTo>
                  <a:lnTo>
                    <a:pt x="9905746" y="0"/>
                  </a:lnTo>
                  <a:lnTo>
                    <a:pt x="0" y="0"/>
                  </a:lnTo>
                  <a:lnTo>
                    <a:pt x="0" y="556260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0" y="1523"/>
              <a:ext cx="1296670" cy="979805"/>
            </a:xfrm>
            <a:custGeom>
              <a:avLst/>
              <a:gdLst/>
              <a:ahLst/>
              <a:cxnLst/>
              <a:rect l="l" t="t" r="r" b="b"/>
              <a:pathLst>
                <a:path w="129667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0" y="1537715"/>
              <a:ext cx="1931035" cy="667385"/>
            </a:xfrm>
            <a:custGeom>
              <a:avLst/>
              <a:gdLst/>
              <a:ahLst/>
              <a:cxnLst/>
              <a:rect l="l" t="t" r="r" b="b"/>
              <a:pathLst>
                <a:path w="1931035" h="667385">
                  <a:moveTo>
                    <a:pt x="1930781" y="0"/>
                  </a:moveTo>
                  <a:lnTo>
                    <a:pt x="0" y="0"/>
                  </a:lnTo>
                  <a:lnTo>
                    <a:pt x="0" y="667003"/>
                  </a:lnTo>
                  <a:lnTo>
                    <a:pt x="1930781" y="667003"/>
                  </a:lnTo>
                  <a:lnTo>
                    <a:pt x="1930781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7063" y="1042670"/>
              <a:ext cx="941832" cy="22097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8499" y="1042670"/>
              <a:ext cx="627887" cy="22097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02993" y="1042670"/>
              <a:ext cx="627888" cy="22097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108961" y="1042670"/>
              <a:ext cx="628294" cy="22097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12136" y="1042670"/>
              <a:ext cx="784860" cy="22097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76599" y="1042670"/>
              <a:ext cx="784860" cy="22097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941064" y="1042670"/>
              <a:ext cx="313943" cy="22097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128770" y="1042670"/>
              <a:ext cx="313944" cy="22097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17746" y="1042670"/>
              <a:ext cx="792479" cy="22097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51729" y="1042670"/>
              <a:ext cx="76200" cy="220979"/>
            </a:xfrm>
            <a:prstGeom prst="rect">
              <a:avLst/>
            </a:prstGeom>
          </p:spPr>
        </p:pic>
      </p:grp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dirty="0"/>
              <a:t>7.</a:t>
            </a:r>
            <a:r>
              <a:rPr spc="-20" dirty="0"/>
              <a:t> </a:t>
            </a:r>
            <a:r>
              <a:rPr dirty="0"/>
              <a:t>시간표</a:t>
            </a:r>
            <a:r>
              <a:rPr spc="-50" dirty="0"/>
              <a:t> </a:t>
            </a:r>
            <a:r>
              <a:rPr spc="-25" dirty="0"/>
              <a:t>확인</a:t>
            </a:r>
          </a:p>
        </p:txBody>
      </p:sp>
      <p:sp>
        <p:nvSpPr>
          <p:cNvPr id="24" name="object 24"/>
          <p:cNvSpPr txBox="1"/>
          <p:nvPr/>
        </p:nvSpPr>
        <p:spPr>
          <a:xfrm>
            <a:off x="79654" y="1023873"/>
            <a:ext cx="172085" cy="421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Wingdings"/>
                <a:cs typeface="Wingdings"/>
              </a:rPr>
              <a:t></a:t>
            </a:r>
            <a:endParaRPr sz="1300">
              <a:latin typeface="Wingdings"/>
              <a:cs typeface="Wingdings"/>
            </a:endParaRPr>
          </a:p>
          <a:p>
            <a:pPr marL="12700">
              <a:lnSpc>
                <a:spcPct val="100000"/>
              </a:lnSpc>
            </a:pPr>
            <a:r>
              <a:rPr sz="1300" spc="-5" dirty="0">
                <a:latin typeface="Wingdings"/>
                <a:cs typeface="Wingdings"/>
              </a:rPr>
              <a:t></a:t>
            </a:r>
            <a:endParaRPr sz="1300">
              <a:latin typeface="Wingdings"/>
              <a:cs typeface="Wingdings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153314" y="1240789"/>
            <a:ext cx="9571355" cy="4961890"/>
            <a:chOff x="153314" y="1240789"/>
            <a:chExt cx="9571355" cy="4961890"/>
          </a:xfrm>
        </p:grpSpPr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77063" y="1240789"/>
              <a:ext cx="941832" cy="220979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98499" y="1240789"/>
              <a:ext cx="627887" cy="220979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02994" y="1240789"/>
              <a:ext cx="627888" cy="220979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105914" y="1240789"/>
              <a:ext cx="480517" cy="220979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426208" y="1240789"/>
              <a:ext cx="873252" cy="220979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176015" y="1240789"/>
              <a:ext cx="627887" cy="22097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681983" y="1240789"/>
              <a:ext cx="470915" cy="220979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027932" y="1240789"/>
              <a:ext cx="480517" cy="22097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348226" y="1240789"/>
              <a:ext cx="79248" cy="22097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436618" y="1240789"/>
              <a:ext cx="313943" cy="22097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625594" y="1240789"/>
              <a:ext cx="941831" cy="220979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445506" y="1240789"/>
              <a:ext cx="627888" cy="22097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948426" y="1240789"/>
              <a:ext cx="471373" cy="220979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6296278" y="1240789"/>
              <a:ext cx="627888" cy="220979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800723" y="1240789"/>
              <a:ext cx="784859" cy="22097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463662" y="1240789"/>
              <a:ext cx="785241" cy="22097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8125333" y="1240789"/>
              <a:ext cx="792479" cy="220979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759317" y="1240789"/>
              <a:ext cx="76200" cy="22097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53314" y="1782190"/>
              <a:ext cx="648081" cy="179832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87019" y="1782190"/>
              <a:ext cx="452628" cy="179832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011631" y="1782190"/>
              <a:ext cx="109728" cy="17983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066495" y="1782190"/>
              <a:ext cx="766267" cy="179832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2651759" y="1976627"/>
              <a:ext cx="1248156" cy="353567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089403" y="4457700"/>
              <a:ext cx="7600188" cy="1723644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1990343" y="1639823"/>
              <a:ext cx="7734300" cy="2817876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115055" y="2191511"/>
              <a:ext cx="1502664" cy="275844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7229856" y="1556003"/>
              <a:ext cx="1502663" cy="275844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074925" y="5574030"/>
              <a:ext cx="3168650" cy="609600"/>
            </a:xfrm>
            <a:custGeom>
              <a:avLst/>
              <a:gdLst/>
              <a:ahLst/>
              <a:cxnLst/>
              <a:rect l="l" t="t" r="r" b="b"/>
              <a:pathLst>
                <a:path w="3168650" h="609600">
                  <a:moveTo>
                    <a:pt x="0" y="609600"/>
                  </a:moveTo>
                  <a:lnTo>
                    <a:pt x="3168142" y="609600"/>
                  </a:lnTo>
                  <a:lnTo>
                    <a:pt x="3168142" y="0"/>
                  </a:lnTo>
                  <a:lnTo>
                    <a:pt x="0" y="0"/>
                  </a:lnTo>
                  <a:lnTo>
                    <a:pt x="0" y="609600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5096256" y="4814316"/>
              <a:ext cx="2065020" cy="763905"/>
            </a:xfrm>
            <a:custGeom>
              <a:avLst/>
              <a:gdLst/>
              <a:ahLst/>
              <a:cxnLst/>
              <a:rect l="l" t="t" r="r" b="b"/>
              <a:pathLst>
                <a:path w="2065020" h="763904">
                  <a:moveTo>
                    <a:pt x="2065020" y="0"/>
                  </a:moveTo>
                  <a:lnTo>
                    <a:pt x="0" y="0"/>
                  </a:lnTo>
                  <a:lnTo>
                    <a:pt x="0" y="521334"/>
                  </a:lnTo>
                  <a:lnTo>
                    <a:pt x="344170" y="521334"/>
                  </a:lnTo>
                  <a:lnTo>
                    <a:pt x="201676" y="763396"/>
                  </a:lnTo>
                  <a:lnTo>
                    <a:pt x="860425" y="521334"/>
                  </a:lnTo>
                  <a:lnTo>
                    <a:pt x="2065020" y="521334"/>
                  </a:lnTo>
                  <a:lnTo>
                    <a:pt x="2065020" y="0"/>
                  </a:lnTo>
                  <a:close/>
                </a:path>
              </a:pathLst>
            </a:custGeom>
            <a:solidFill>
              <a:srgbClr val="FFFF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5096256" y="4814316"/>
              <a:ext cx="2065020" cy="763905"/>
            </a:xfrm>
            <a:custGeom>
              <a:avLst/>
              <a:gdLst/>
              <a:ahLst/>
              <a:cxnLst/>
              <a:rect l="l" t="t" r="r" b="b"/>
              <a:pathLst>
                <a:path w="2065020" h="763904">
                  <a:moveTo>
                    <a:pt x="2065020" y="0"/>
                  </a:moveTo>
                  <a:lnTo>
                    <a:pt x="860425" y="0"/>
                  </a:lnTo>
                  <a:lnTo>
                    <a:pt x="344170" y="0"/>
                  </a:lnTo>
                  <a:lnTo>
                    <a:pt x="0" y="0"/>
                  </a:lnTo>
                  <a:lnTo>
                    <a:pt x="0" y="304164"/>
                  </a:lnTo>
                  <a:lnTo>
                    <a:pt x="0" y="434466"/>
                  </a:lnTo>
                  <a:lnTo>
                    <a:pt x="0" y="521334"/>
                  </a:lnTo>
                  <a:lnTo>
                    <a:pt x="344170" y="521334"/>
                  </a:lnTo>
                  <a:lnTo>
                    <a:pt x="201676" y="763396"/>
                  </a:lnTo>
                  <a:lnTo>
                    <a:pt x="860425" y="521334"/>
                  </a:lnTo>
                  <a:lnTo>
                    <a:pt x="2065020" y="521334"/>
                  </a:lnTo>
                  <a:lnTo>
                    <a:pt x="2065020" y="434466"/>
                  </a:lnTo>
                  <a:lnTo>
                    <a:pt x="2065020" y="304164"/>
                  </a:lnTo>
                  <a:lnTo>
                    <a:pt x="206502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5176773" y="4883022"/>
            <a:ext cx="1797050" cy="346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1050" b="1" spc="150" dirty="0">
                <a:latin typeface="LG Smart UI SemiBold"/>
                <a:cs typeface="LG Smart UI SemiBold"/>
              </a:rPr>
              <a:t>인터넷</a:t>
            </a:r>
            <a:r>
              <a:rPr sz="1050" b="1" spc="-80" dirty="0">
                <a:latin typeface="LG Smart UI SemiBold"/>
                <a:cs typeface="LG Smart UI SemiBold"/>
              </a:rPr>
              <a:t> </a:t>
            </a:r>
            <a:r>
              <a:rPr sz="1050" b="1" spc="150" dirty="0">
                <a:latin typeface="LG Smart UI SemiBold"/>
                <a:cs typeface="LG Smart UI SemiBold"/>
              </a:rPr>
              <a:t>강좌</a:t>
            </a:r>
            <a:r>
              <a:rPr sz="1050" b="1" spc="-80" dirty="0">
                <a:latin typeface="LG Smart UI SemiBold"/>
                <a:cs typeface="LG Smart UI SemiBold"/>
              </a:rPr>
              <a:t> </a:t>
            </a:r>
            <a:r>
              <a:rPr sz="1050" b="1" spc="145" dirty="0">
                <a:latin typeface="LG Smart UI SemiBold"/>
                <a:cs typeface="LG Smart UI SemiBold"/>
              </a:rPr>
              <a:t>및</a:t>
            </a:r>
            <a:r>
              <a:rPr sz="1050" b="1" spc="-80" dirty="0">
                <a:latin typeface="LG Smart UI SemiBold"/>
                <a:cs typeface="LG Smart UI SemiBold"/>
              </a:rPr>
              <a:t> </a:t>
            </a:r>
            <a:r>
              <a:rPr sz="1050" b="1" spc="130" dirty="0">
                <a:latin typeface="LG Smart UI SemiBold"/>
                <a:cs typeface="LG Smart UI SemiBold"/>
              </a:rPr>
              <a:t>외부강좌</a:t>
            </a:r>
            <a:r>
              <a:rPr sz="1050" b="1" spc="-110" dirty="0">
                <a:latin typeface="LG Smart UI SemiBold"/>
                <a:cs typeface="LG Smart UI SemiBold"/>
              </a:rPr>
              <a:t> </a:t>
            </a:r>
            <a:r>
              <a:rPr sz="1050" b="1" spc="100" dirty="0">
                <a:latin typeface="LG Smart UI SemiBold"/>
                <a:cs typeface="LG Smart UI SemiBold"/>
              </a:rPr>
              <a:t>시간표 </a:t>
            </a:r>
            <a:r>
              <a:rPr sz="1050" b="1" spc="165" dirty="0">
                <a:latin typeface="LG Smart UI SemiBold"/>
                <a:cs typeface="LG Smart UI SemiBold"/>
              </a:rPr>
              <a:t>하단에서확인</a:t>
            </a:r>
            <a:r>
              <a:rPr sz="1050" b="1" spc="-155" dirty="0">
                <a:latin typeface="LG Smart UI SemiBold"/>
                <a:cs typeface="LG Smart UI SemiBold"/>
              </a:rPr>
              <a:t> </a:t>
            </a:r>
            <a:r>
              <a:rPr sz="1050" b="1" spc="100" dirty="0">
                <a:latin typeface="LG Smart UI SemiBold"/>
                <a:cs typeface="LG Smart UI SemiBold"/>
              </a:rPr>
              <a:t>가능</a:t>
            </a:r>
            <a:endParaRPr sz="1050">
              <a:latin typeface="LG Smart UI SemiBold"/>
              <a:cs typeface="LG Smart UI SemiBold"/>
            </a:endParaRPr>
          </a:p>
        </p:txBody>
      </p:sp>
      <p:sp>
        <p:nvSpPr>
          <p:cNvPr id="57" name="object 5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z="1200" b="1" spc="-25" dirty="0">
                <a:latin typeface="Cambria"/>
                <a:cs typeface="Cambria"/>
              </a:rPr>
              <a:t>17</a:t>
            </a:fld>
            <a:endParaRPr sz="1200">
              <a:latin typeface="Cambria"/>
              <a:cs typeface="Cambria"/>
            </a:endParaRPr>
          </a:p>
        </p:txBody>
      </p:sp>
      <p:sp>
        <p:nvSpPr>
          <p:cNvPr id="58" name="object 5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0731" y="0"/>
            <a:ext cx="9930765" cy="1624330"/>
            <a:chOff x="-10731" y="0"/>
            <a:chExt cx="9930765" cy="1624330"/>
          </a:xfrm>
        </p:grpSpPr>
        <p:sp>
          <p:nvSpPr>
            <p:cNvPr id="3" name="object 3"/>
            <p:cNvSpPr/>
            <p:nvPr/>
          </p:nvSpPr>
          <p:spPr>
            <a:xfrm>
              <a:off x="1524" y="480059"/>
              <a:ext cx="9904730" cy="1143000"/>
            </a:xfrm>
            <a:custGeom>
              <a:avLst/>
              <a:gdLst/>
              <a:ahLst/>
              <a:cxnLst/>
              <a:rect l="l" t="t" r="r" b="b"/>
              <a:pathLst>
                <a:path w="9904730" h="1143000">
                  <a:moveTo>
                    <a:pt x="9904349" y="0"/>
                  </a:moveTo>
                  <a:lnTo>
                    <a:pt x="0" y="0"/>
                  </a:lnTo>
                  <a:lnTo>
                    <a:pt x="0" y="1117104"/>
                  </a:lnTo>
                  <a:lnTo>
                    <a:pt x="0" y="1130681"/>
                  </a:lnTo>
                  <a:lnTo>
                    <a:pt x="0" y="1142873"/>
                  </a:lnTo>
                  <a:lnTo>
                    <a:pt x="9904349" y="1142873"/>
                  </a:lnTo>
                  <a:lnTo>
                    <a:pt x="9904349" y="1130681"/>
                  </a:lnTo>
                  <a:lnTo>
                    <a:pt x="9904349" y="1117104"/>
                  </a:lnTo>
                  <a:lnTo>
                    <a:pt x="99043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85" y="291845"/>
              <a:ext cx="9904730" cy="1319530"/>
            </a:xfrm>
            <a:custGeom>
              <a:avLst/>
              <a:gdLst/>
              <a:ahLst/>
              <a:cxnLst/>
              <a:rect l="l" t="t" r="r" b="b"/>
              <a:pathLst>
                <a:path w="9904730" h="1319530">
                  <a:moveTo>
                    <a:pt x="9904349" y="0"/>
                  </a:moveTo>
                  <a:lnTo>
                    <a:pt x="0" y="0"/>
                  </a:lnTo>
                  <a:lnTo>
                    <a:pt x="0" y="1319402"/>
                  </a:lnTo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9906000" cy="466725"/>
            </a:xfrm>
            <a:custGeom>
              <a:avLst/>
              <a:gdLst/>
              <a:ahLst/>
              <a:cxnLst/>
              <a:rect l="l" t="t" r="r" b="b"/>
              <a:pathLst>
                <a:path w="9906000" h="466725">
                  <a:moveTo>
                    <a:pt x="0" y="466344"/>
                  </a:moveTo>
                  <a:lnTo>
                    <a:pt x="9906000" y="466344"/>
                  </a:lnTo>
                  <a:lnTo>
                    <a:pt x="9906000" y="0"/>
                  </a:lnTo>
                  <a:lnTo>
                    <a:pt x="0" y="0"/>
                  </a:lnTo>
                  <a:lnTo>
                    <a:pt x="0" y="4663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466344"/>
              <a:ext cx="9906000" cy="26034"/>
            </a:xfrm>
            <a:custGeom>
              <a:avLst/>
              <a:gdLst/>
              <a:ahLst/>
              <a:cxnLst/>
              <a:rect l="l" t="t" r="r" b="b"/>
              <a:pathLst>
                <a:path w="9906000" h="26034">
                  <a:moveTo>
                    <a:pt x="9906000" y="0"/>
                  </a:moveTo>
                  <a:lnTo>
                    <a:pt x="0" y="0"/>
                  </a:lnTo>
                  <a:lnTo>
                    <a:pt x="0" y="25780"/>
                  </a:lnTo>
                  <a:lnTo>
                    <a:pt x="9906000" y="25780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24739" y="-3225"/>
            <a:ext cx="359727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/>
              <a:t>부록</a:t>
            </a:r>
            <a:r>
              <a:rPr sz="2000" spc="-280" dirty="0"/>
              <a:t> </a:t>
            </a:r>
            <a:r>
              <a:rPr sz="2000" dirty="0">
                <a:latin typeface="Candara"/>
                <a:cs typeface="Candara"/>
              </a:rPr>
              <a:t>:</a:t>
            </a:r>
            <a:r>
              <a:rPr sz="2000" spc="-10" dirty="0">
                <a:latin typeface="Candara"/>
                <a:cs typeface="Candara"/>
              </a:rPr>
              <a:t> </a:t>
            </a:r>
            <a:r>
              <a:rPr sz="2000" spc="-10" dirty="0"/>
              <a:t>교내</a:t>
            </a:r>
            <a:r>
              <a:rPr sz="2000" spc="-280" dirty="0"/>
              <a:t> </a:t>
            </a:r>
            <a:r>
              <a:rPr sz="2000" spc="-10" dirty="0"/>
              <a:t>학과사무실</a:t>
            </a:r>
            <a:r>
              <a:rPr sz="2000" spc="-295" dirty="0"/>
              <a:t> </a:t>
            </a:r>
            <a:r>
              <a:rPr sz="2000" spc="-20" dirty="0"/>
              <a:t>전화번호</a:t>
            </a:r>
            <a:endParaRPr sz="2000">
              <a:latin typeface="Candara"/>
              <a:cs typeface="Candar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8057" y="6647354"/>
            <a:ext cx="2501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00"/>
              </a:lnSpc>
            </a:pPr>
            <a:r>
              <a:rPr sz="1000" spc="-40" dirty="0">
                <a:solidFill>
                  <a:srgbClr val="FFFFFF"/>
                </a:solidFill>
                <a:latin typeface="바탕"/>
                <a:cs typeface="바탕"/>
              </a:rPr>
              <a:t>수강</a:t>
            </a:r>
            <a:endParaRPr sz="1000">
              <a:latin typeface="바탕"/>
              <a:cs typeface="바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92961" y="6647354"/>
            <a:ext cx="37528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000"/>
              </a:lnSpc>
            </a:pPr>
            <a:r>
              <a:rPr sz="1000" spc="-40" dirty="0">
                <a:solidFill>
                  <a:srgbClr val="FFFFFF"/>
                </a:solidFill>
                <a:latin typeface="바탕"/>
                <a:cs typeface="바탕"/>
              </a:rPr>
              <a:t>청안내</a:t>
            </a:r>
            <a:endParaRPr sz="1000">
              <a:latin typeface="바탕"/>
              <a:cs typeface="바탕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28625" y="1573148"/>
            <a:ext cx="8934450" cy="276225"/>
          </a:xfrm>
          <a:custGeom>
            <a:avLst/>
            <a:gdLst/>
            <a:ahLst/>
            <a:cxnLst/>
            <a:rect l="l" t="t" r="r" b="b"/>
            <a:pathLst>
              <a:path w="8934450" h="276225">
                <a:moveTo>
                  <a:pt x="4599762" y="0"/>
                </a:moveTo>
                <a:lnTo>
                  <a:pt x="4599762" y="0"/>
                </a:lnTo>
                <a:lnTo>
                  <a:pt x="0" y="0"/>
                </a:lnTo>
                <a:lnTo>
                  <a:pt x="0" y="275844"/>
                </a:lnTo>
                <a:lnTo>
                  <a:pt x="4599762" y="275844"/>
                </a:lnTo>
                <a:lnTo>
                  <a:pt x="4599762" y="0"/>
                </a:lnTo>
                <a:close/>
              </a:path>
              <a:path w="8934450" h="276225">
                <a:moveTo>
                  <a:pt x="6490703" y="0"/>
                </a:moveTo>
                <a:lnTo>
                  <a:pt x="4599813" y="0"/>
                </a:lnTo>
                <a:lnTo>
                  <a:pt x="4599813" y="275844"/>
                </a:lnTo>
                <a:lnTo>
                  <a:pt x="6490703" y="275844"/>
                </a:lnTo>
                <a:lnTo>
                  <a:pt x="6490703" y="0"/>
                </a:lnTo>
                <a:close/>
              </a:path>
              <a:path w="8934450" h="276225">
                <a:moveTo>
                  <a:pt x="8934196" y="0"/>
                </a:moveTo>
                <a:lnTo>
                  <a:pt x="6490716" y="0"/>
                </a:lnTo>
                <a:lnTo>
                  <a:pt x="6490716" y="275844"/>
                </a:lnTo>
                <a:lnTo>
                  <a:pt x="8934196" y="275844"/>
                </a:lnTo>
                <a:lnTo>
                  <a:pt x="89341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28625" y="6262446"/>
            <a:ext cx="8934450" cy="551815"/>
          </a:xfrm>
          <a:custGeom>
            <a:avLst/>
            <a:gdLst/>
            <a:ahLst/>
            <a:cxnLst/>
            <a:rect l="l" t="t" r="r" b="b"/>
            <a:pathLst>
              <a:path w="8934450" h="551815">
                <a:moveTo>
                  <a:pt x="4599762" y="12"/>
                </a:moveTo>
                <a:lnTo>
                  <a:pt x="3897630" y="12"/>
                </a:lnTo>
                <a:lnTo>
                  <a:pt x="2491841" y="0"/>
                </a:lnTo>
                <a:lnTo>
                  <a:pt x="791311" y="0"/>
                </a:lnTo>
                <a:lnTo>
                  <a:pt x="0" y="0"/>
                </a:lnTo>
                <a:lnTo>
                  <a:pt x="0" y="275844"/>
                </a:lnTo>
                <a:lnTo>
                  <a:pt x="791311" y="275844"/>
                </a:lnTo>
                <a:lnTo>
                  <a:pt x="2491740" y="275844"/>
                </a:lnTo>
                <a:lnTo>
                  <a:pt x="3897630" y="275844"/>
                </a:lnTo>
                <a:lnTo>
                  <a:pt x="2491841" y="275856"/>
                </a:lnTo>
                <a:lnTo>
                  <a:pt x="791311" y="275856"/>
                </a:lnTo>
                <a:lnTo>
                  <a:pt x="0" y="275856"/>
                </a:lnTo>
                <a:lnTo>
                  <a:pt x="0" y="551700"/>
                </a:lnTo>
                <a:lnTo>
                  <a:pt x="4599762" y="551700"/>
                </a:lnTo>
                <a:lnTo>
                  <a:pt x="4599762" y="12"/>
                </a:lnTo>
                <a:close/>
              </a:path>
              <a:path w="8934450" h="551815">
                <a:moveTo>
                  <a:pt x="6490703" y="12"/>
                </a:moveTo>
                <a:lnTo>
                  <a:pt x="4599813" y="12"/>
                </a:lnTo>
                <a:lnTo>
                  <a:pt x="4599813" y="551700"/>
                </a:lnTo>
                <a:lnTo>
                  <a:pt x="6490703" y="551700"/>
                </a:lnTo>
                <a:lnTo>
                  <a:pt x="6490703" y="12"/>
                </a:lnTo>
                <a:close/>
              </a:path>
              <a:path w="8934450" h="551815">
                <a:moveTo>
                  <a:pt x="8934196" y="12"/>
                </a:moveTo>
                <a:lnTo>
                  <a:pt x="6490716" y="12"/>
                </a:lnTo>
                <a:lnTo>
                  <a:pt x="6490716" y="551700"/>
                </a:lnTo>
                <a:lnTo>
                  <a:pt x="8934196" y="551700"/>
                </a:lnTo>
                <a:lnTo>
                  <a:pt x="8934196" y="1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422275" y="948055"/>
          <a:ext cx="8947150" cy="58546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912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05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58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23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910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43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100" b="1" spc="-25" dirty="0">
                          <a:latin typeface="맑은 고딕"/>
                          <a:cs typeface="맑은 고딕"/>
                        </a:rPr>
                        <a:t>순번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100" b="1" spc="-25" dirty="0">
                          <a:latin typeface="맑은 고딕"/>
                          <a:cs typeface="맑은 고딕"/>
                        </a:rPr>
                        <a:t>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100" b="1" spc="-25" dirty="0">
                          <a:latin typeface="맑은 고딕"/>
                          <a:cs typeface="맑은 고딕"/>
                        </a:rPr>
                        <a:t>번호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100" b="1" spc="-25" dirty="0">
                          <a:latin typeface="맑은 고딕"/>
                          <a:cs typeface="맑은 고딕"/>
                        </a:rPr>
                        <a:t>순번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100" b="1" spc="-25" dirty="0">
                          <a:latin typeface="맑은 고딕"/>
                          <a:cs typeface="맑은 고딕"/>
                        </a:rPr>
                        <a:t>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100" b="1" spc="-25" dirty="0">
                          <a:latin typeface="맑은 고딕"/>
                          <a:cs typeface="맑은 고딕"/>
                        </a:rPr>
                        <a:t>번호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52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B7DE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dirty="0"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간호학과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1542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외식산업조리학과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1435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dirty="0"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경영학부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1394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유아특수교육과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1597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dirty="0">
                          <a:latin typeface="Arial"/>
                          <a:cs typeface="Arial"/>
                        </a:rPr>
                        <a:t>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0534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경찰행정학과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1394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유통통상학부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1395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dirty="0">
                          <a:latin typeface="Arial"/>
                          <a:cs typeface="Arial"/>
                        </a:rPr>
                        <a:t>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관광학과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1381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응급구조학과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1121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dirty="0">
                          <a:latin typeface="Arial"/>
                          <a:cs typeface="Arial"/>
                        </a:rPr>
                        <a:t>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교양학부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1405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자율전공학부(전주)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1218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dirty="0">
                          <a:latin typeface="Arial"/>
                          <a:cs typeface="Arial"/>
                        </a:rPr>
                        <a:t>6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5" dirty="0">
                          <a:latin typeface="맑은 고딕"/>
                          <a:cs typeface="맑은 고딕"/>
                        </a:rPr>
                        <a:t>교직부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1582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26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작업치료학과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1390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dirty="0">
                          <a:latin typeface="Arial"/>
                          <a:cs typeface="Arial"/>
                        </a:rPr>
                        <a:t>7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2765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국어교육과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1230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27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재활학과/재활상담학과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1495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dirty="0">
                          <a:latin typeface="Arial"/>
                          <a:cs typeface="Arial"/>
                        </a:rPr>
                        <a:t>8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군사학과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766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0" dirty="0">
                          <a:latin typeface="Arial"/>
                          <a:cs typeface="Arial"/>
                        </a:rPr>
                        <a:t>063-2901-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1709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28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전기자동차공학부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1470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47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dirty="0">
                          <a:latin typeface="Arial"/>
                          <a:cs typeface="Arial"/>
                        </a:rPr>
                        <a:t>9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4170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기계자동차공학과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1470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29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전기전자공학과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1447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0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미디어영상학과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1357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정보보안학과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1518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0534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미래융합대학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1386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제약공학과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1436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0534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소방방재학과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1478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조경학과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1490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2765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수학교육과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1602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33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체육학과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1637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0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스마트관광학과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1512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태권도학과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1766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0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스포츠지도학과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1753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35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특수교육과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1591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16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35890" algn="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20" dirty="0">
                          <a:latin typeface="맑은 고딕"/>
                          <a:cs typeface="맑은 고딕"/>
                        </a:rPr>
                        <a:t>식품영양학과/식품생명공학과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1429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36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한약학과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1576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54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17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4170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심리운동상담학과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1601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60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37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한의예과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1558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60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18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심리학과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1375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60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38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spc="-20" dirty="0">
                          <a:latin typeface="맑은 고딕"/>
                          <a:cs typeface="맑은 고딕"/>
                        </a:rPr>
                        <a:t>한의학과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9000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60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19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704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33350" algn="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000" b="1" spc="-180" dirty="0">
                          <a:latin typeface="맑은 고딕"/>
                          <a:cs typeface="맑은 고딕"/>
                        </a:rPr>
                        <a:t>아동복지학과/아동사회복지학부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704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194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5" dirty="0">
                          <a:latin typeface="Arial"/>
                          <a:cs typeface="Arial"/>
                        </a:rPr>
                        <a:t>411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60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39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34925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10" dirty="0">
                          <a:latin typeface="맑은 고딕"/>
                          <a:cs typeface="맑은 고딕"/>
                        </a:rPr>
                        <a:t>항공관광/서비스학과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8051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1381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1000" b="1" spc="-25" dirty="0">
                          <a:latin typeface="Arial"/>
                          <a:cs typeface="Arial"/>
                        </a:rPr>
                        <a:t>20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704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5"/>
                        </a:spcBef>
                        <a:tabLst>
                          <a:tab pos="664210" algn="l"/>
                        </a:tabLst>
                      </a:pPr>
                      <a:r>
                        <a:rPr sz="1500" spc="-75" baseline="-8333" dirty="0">
                          <a:solidFill>
                            <a:srgbClr val="FFFFFF"/>
                          </a:solidFill>
                          <a:latin typeface="바탕"/>
                          <a:cs typeface="바탕"/>
                        </a:rPr>
                        <a:t>신</a:t>
                      </a:r>
                      <a:r>
                        <a:rPr sz="1500" baseline="-8333" dirty="0">
                          <a:solidFill>
                            <a:srgbClr val="FFFFFF"/>
                          </a:solidFill>
                          <a:latin typeface="바탕"/>
                          <a:cs typeface="바탕"/>
                        </a:rPr>
                        <a:t>	</a:t>
                      </a:r>
                      <a:r>
                        <a:rPr sz="1000" b="1" spc="-25" dirty="0">
                          <a:latin typeface="맑은 고딕"/>
                          <a:cs typeface="맑은 고딕"/>
                        </a:rPr>
                        <a:t>약학과</a:t>
                      </a:r>
                      <a:endParaRPr sz="1000">
                        <a:latin typeface="맑은 고딕"/>
                        <a:cs typeface="맑은 고딕"/>
                      </a:endParaRPr>
                    </a:p>
                  </a:txBody>
                  <a:tcPr marL="0" marR="0" marT="704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8511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050" b="1" spc="-10" dirty="0">
                          <a:latin typeface="Arial"/>
                          <a:cs typeface="Arial"/>
                        </a:rPr>
                        <a:t>063-290-</a:t>
                      </a:r>
                      <a:r>
                        <a:rPr sz="1050" b="1" spc="-20" dirty="0">
                          <a:latin typeface="Arial"/>
                          <a:cs typeface="Arial"/>
                        </a:rPr>
                        <a:t>1567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660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  <p:sp>
        <p:nvSpPr>
          <p:cNvPr id="13" name="object 13"/>
          <p:cNvSpPr/>
          <p:nvPr/>
        </p:nvSpPr>
        <p:spPr>
          <a:xfrm>
            <a:off x="428244" y="519683"/>
            <a:ext cx="8935720" cy="381000"/>
          </a:xfrm>
          <a:custGeom>
            <a:avLst/>
            <a:gdLst/>
            <a:ahLst/>
            <a:cxnLst/>
            <a:rect l="l" t="t" r="r" b="b"/>
            <a:pathLst>
              <a:path w="8935720" h="381000">
                <a:moveTo>
                  <a:pt x="8871712" y="0"/>
                </a:moveTo>
                <a:lnTo>
                  <a:pt x="63500" y="0"/>
                </a:lnTo>
                <a:lnTo>
                  <a:pt x="38779" y="4992"/>
                </a:lnTo>
                <a:lnTo>
                  <a:pt x="18595" y="18605"/>
                </a:lnTo>
                <a:lnTo>
                  <a:pt x="4989" y="38790"/>
                </a:lnTo>
                <a:lnTo>
                  <a:pt x="0" y="63500"/>
                </a:lnTo>
                <a:lnTo>
                  <a:pt x="0" y="317500"/>
                </a:lnTo>
                <a:lnTo>
                  <a:pt x="4989" y="342209"/>
                </a:lnTo>
                <a:lnTo>
                  <a:pt x="18595" y="362394"/>
                </a:lnTo>
                <a:lnTo>
                  <a:pt x="38779" y="376007"/>
                </a:lnTo>
                <a:lnTo>
                  <a:pt x="63500" y="381000"/>
                </a:lnTo>
                <a:lnTo>
                  <a:pt x="8871712" y="381000"/>
                </a:lnTo>
                <a:lnTo>
                  <a:pt x="8896421" y="376007"/>
                </a:lnTo>
                <a:lnTo>
                  <a:pt x="8916606" y="362394"/>
                </a:lnTo>
                <a:lnTo>
                  <a:pt x="8930219" y="342209"/>
                </a:lnTo>
                <a:lnTo>
                  <a:pt x="8935212" y="317500"/>
                </a:lnTo>
                <a:lnTo>
                  <a:pt x="8935212" y="63500"/>
                </a:lnTo>
                <a:lnTo>
                  <a:pt x="8930219" y="38790"/>
                </a:lnTo>
                <a:lnTo>
                  <a:pt x="8916606" y="18605"/>
                </a:lnTo>
                <a:lnTo>
                  <a:pt x="8896421" y="4992"/>
                </a:lnTo>
                <a:lnTo>
                  <a:pt x="8871712" y="0"/>
                </a:lnTo>
                <a:close/>
              </a:path>
            </a:pathLst>
          </a:custGeom>
          <a:solidFill>
            <a:srgbClr val="B7DEE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204464" y="548081"/>
            <a:ext cx="3383279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맑은 고딕"/>
                <a:cs typeface="맑은 고딕"/>
              </a:rPr>
              <a:t>전주</a:t>
            </a:r>
            <a:r>
              <a:rPr sz="1800" b="1" spc="-210" dirty="0">
                <a:latin typeface="맑은 고딕"/>
                <a:cs typeface="맑은 고딕"/>
              </a:rPr>
              <a:t> </a:t>
            </a:r>
            <a:r>
              <a:rPr sz="1800" b="1" spc="-10" dirty="0">
                <a:latin typeface="맑은 고딕"/>
                <a:cs typeface="맑은 고딕"/>
              </a:rPr>
              <a:t>캠퍼스</a:t>
            </a:r>
            <a:r>
              <a:rPr sz="1800" b="1" spc="-200" dirty="0">
                <a:latin typeface="맑은 고딕"/>
                <a:cs typeface="맑은 고딕"/>
              </a:rPr>
              <a:t> </a:t>
            </a:r>
            <a:r>
              <a:rPr sz="1800" b="1" spc="-10" dirty="0">
                <a:latin typeface="맑은 고딕"/>
                <a:cs typeface="맑은 고딕"/>
              </a:rPr>
              <a:t>학과사무실</a:t>
            </a:r>
            <a:r>
              <a:rPr sz="1800" b="1" spc="-204" dirty="0">
                <a:latin typeface="맑은 고딕"/>
                <a:cs typeface="맑은 고딕"/>
              </a:rPr>
              <a:t> </a:t>
            </a:r>
            <a:r>
              <a:rPr sz="1800" b="1" spc="-20" dirty="0">
                <a:latin typeface="맑은 고딕"/>
                <a:cs typeface="맑은 고딕"/>
              </a:rPr>
              <a:t>전화번호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5" name="object 1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0"/>
              </a:spcBef>
            </a:pPr>
            <a:fld id="{81D60167-4931-47E6-BA6A-407CBD079E47}" type="slidenum">
              <a:rPr spc="-25" dirty="0"/>
              <a:t>18</a:t>
            </a:fld>
            <a:endParaRPr spc="-25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0731" y="0"/>
            <a:ext cx="9930765" cy="1624330"/>
            <a:chOff x="-10731" y="0"/>
            <a:chExt cx="9930765" cy="1624330"/>
          </a:xfrm>
        </p:grpSpPr>
        <p:sp>
          <p:nvSpPr>
            <p:cNvPr id="3" name="object 3"/>
            <p:cNvSpPr/>
            <p:nvPr/>
          </p:nvSpPr>
          <p:spPr>
            <a:xfrm>
              <a:off x="1524" y="480059"/>
              <a:ext cx="9904730" cy="1143000"/>
            </a:xfrm>
            <a:custGeom>
              <a:avLst/>
              <a:gdLst/>
              <a:ahLst/>
              <a:cxnLst/>
              <a:rect l="l" t="t" r="r" b="b"/>
              <a:pathLst>
                <a:path w="9904730" h="1143000">
                  <a:moveTo>
                    <a:pt x="9904349" y="0"/>
                  </a:moveTo>
                  <a:lnTo>
                    <a:pt x="0" y="0"/>
                  </a:lnTo>
                  <a:lnTo>
                    <a:pt x="0" y="1117104"/>
                  </a:lnTo>
                  <a:lnTo>
                    <a:pt x="0" y="1130681"/>
                  </a:lnTo>
                  <a:lnTo>
                    <a:pt x="0" y="1142873"/>
                  </a:lnTo>
                  <a:lnTo>
                    <a:pt x="9904349" y="1142873"/>
                  </a:lnTo>
                  <a:lnTo>
                    <a:pt x="9904349" y="1130681"/>
                  </a:lnTo>
                  <a:lnTo>
                    <a:pt x="9904349" y="1117104"/>
                  </a:lnTo>
                  <a:lnTo>
                    <a:pt x="990434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2285" y="291845"/>
              <a:ext cx="9904730" cy="1319530"/>
            </a:xfrm>
            <a:custGeom>
              <a:avLst/>
              <a:gdLst/>
              <a:ahLst/>
              <a:cxnLst/>
              <a:rect l="l" t="t" r="r" b="b"/>
              <a:pathLst>
                <a:path w="9904730" h="1319530">
                  <a:moveTo>
                    <a:pt x="9904349" y="0"/>
                  </a:moveTo>
                  <a:lnTo>
                    <a:pt x="0" y="0"/>
                  </a:lnTo>
                  <a:lnTo>
                    <a:pt x="0" y="1319402"/>
                  </a:lnTo>
                </a:path>
              </a:pathLst>
            </a:custGeom>
            <a:ln w="25908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0" y="0"/>
              <a:ext cx="9906000" cy="466725"/>
            </a:xfrm>
            <a:custGeom>
              <a:avLst/>
              <a:gdLst/>
              <a:ahLst/>
              <a:cxnLst/>
              <a:rect l="l" t="t" r="r" b="b"/>
              <a:pathLst>
                <a:path w="9906000" h="466725">
                  <a:moveTo>
                    <a:pt x="0" y="466344"/>
                  </a:moveTo>
                  <a:lnTo>
                    <a:pt x="9906000" y="466344"/>
                  </a:lnTo>
                  <a:lnTo>
                    <a:pt x="9906000" y="0"/>
                  </a:lnTo>
                  <a:lnTo>
                    <a:pt x="0" y="0"/>
                  </a:lnTo>
                  <a:lnTo>
                    <a:pt x="0" y="4663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466344"/>
              <a:ext cx="9906000" cy="26034"/>
            </a:xfrm>
            <a:custGeom>
              <a:avLst/>
              <a:gdLst/>
              <a:ahLst/>
              <a:cxnLst/>
              <a:rect l="l" t="t" r="r" b="b"/>
              <a:pathLst>
                <a:path w="9906000" h="26034">
                  <a:moveTo>
                    <a:pt x="9906000" y="0"/>
                  </a:moveTo>
                  <a:lnTo>
                    <a:pt x="0" y="0"/>
                  </a:lnTo>
                  <a:lnTo>
                    <a:pt x="0" y="25780"/>
                  </a:lnTo>
                  <a:lnTo>
                    <a:pt x="9906000" y="25780"/>
                  </a:lnTo>
                  <a:lnTo>
                    <a:pt x="9906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224739" y="-3225"/>
            <a:ext cx="359727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/>
              <a:t>부록</a:t>
            </a:r>
            <a:r>
              <a:rPr sz="2000" spc="-280" dirty="0"/>
              <a:t> </a:t>
            </a:r>
            <a:r>
              <a:rPr sz="2000" dirty="0">
                <a:latin typeface="Candara"/>
                <a:cs typeface="Candara"/>
              </a:rPr>
              <a:t>:</a:t>
            </a:r>
            <a:r>
              <a:rPr sz="2000" spc="-10" dirty="0">
                <a:latin typeface="Candara"/>
                <a:cs typeface="Candara"/>
              </a:rPr>
              <a:t> </a:t>
            </a:r>
            <a:r>
              <a:rPr sz="2000" spc="-10" dirty="0"/>
              <a:t>교내</a:t>
            </a:r>
            <a:r>
              <a:rPr sz="2000" spc="-280" dirty="0"/>
              <a:t> </a:t>
            </a:r>
            <a:r>
              <a:rPr sz="2000" spc="-10" dirty="0"/>
              <a:t>학과사무실</a:t>
            </a:r>
            <a:r>
              <a:rPr sz="2000" spc="-295" dirty="0"/>
              <a:t> </a:t>
            </a:r>
            <a:r>
              <a:rPr sz="2000" spc="-20" dirty="0"/>
              <a:t>전화번호</a:t>
            </a:r>
            <a:endParaRPr sz="2000">
              <a:latin typeface="Candara"/>
              <a:cs typeface="Candara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28625" y="1457680"/>
            <a:ext cx="8934450" cy="410845"/>
          </a:xfrm>
          <a:custGeom>
            <a:avLst/>
            <a:gdLst/>
            <a:ahLst/>
            <a:cxnLst/>
            <a:rect l="l" t="t" r="r" b="b"/>
            <a:pathLst>
              <a:path w="8934450" h="410844">
                <a:moveTo>
                  <a:pt x="3879646" y="0"/>
                </a:moveTo>
                <a:lnTo>
                  <a:pt x="2716720" y="0"/>
                </a:lnTo>
                <a:lnTo>
                  <a:pt x="754824" y="0"/>
                </a:lnTo>
                <a:lnTo>
                  <a:pt x="0" y="0"/>
                </a:lnTo>
                <a:lnTo>
                  <a:pt x="0" y="410489"/>
                </a:lnTo>
                <a:lnTo>
                  <a:pt x="754824" y="410489"/>
                </a:lnTo>
                <a:lnTo>
                  <a:pt x="2716657" y="410489"/>
                </a:lnTo>
                <a:lnTo>
                  <a:pt x="3879646" y="410489"/>
                </a:lnTo>
                <a:lnTo>
                  <a:pt x="3879646" y="0"/>
                </a:lnTo>
                <a:close/>
              </a:path>
              <a:path w="8934450" h="410844">
                <a:moveTo>
                  <a:pt x="8934196" y="0"/>
                </a:moveTo>
                <a:lnTo>
                  <a:pt x="6734175" y="0"/>
                </a:lnTo>
                <a:lnTo>
                  <a:pt x="4751971" y="0"/>
                </a:lnTo>
                <a:lnTo>
                  <a:pt x="3879723" y="0"/>
                </a:lnTo>
                <a:lnTo>
                  <a:pt x="3879723" y="410489"/>
                </a:lnTo>
                <a:lnTo>
                  <a:pt x="4751959" y="410489"/>
                </a:lnTo>
                <a:lnTo>
                  <a:pt x="6734175" y="410489"/>
                </a:lnTo>
                <a:lnTo>
                  <a:pt x="8934196" y="410489"/>
                </a:lnTo>
                <a:lnTo>
                  <a:pt x="89341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422275" y="948055"/>
          <a:ext cx="8947150" cy="46050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5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33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2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824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02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1400" b="1" spc="-25" dirty="0">
                          <a:latin typeface="맑은 고딕"/>
                          <a:cs typeface="맑은 고딕"/>
                        </a:rPr>
                        <a:t>순번</a:t>
                      </a:r>
                      <a:endParaRPr sz="1400">
                        <a:latin typeface="맑은 고딕"/>
                        <a:cs typeface="맑은 고딕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1400" b="1" spc="-25" dirty="0">
                          <a:latin typeface="맑은 고딕"/>
                          <a:cs typeface="맑은 고딕"/>
                        </a:rPr>
                        <a:t>학과</a:t>
                      </a:r>
                      <a:endParaRPr sz="1400">
                        <a:latin typeface="맑은 고딕"/>
                        <a:cs typeface="맑은 고딕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1400" b="1" spc="-25" dirty="0">
                          <a:latin typeface="맑은 고딕"/>
                          <a:cs typeface="맑은 고딕"/>
                        </a:rPr>
                        <a:t>번호</a:t>
                      </a:r>
                      <a:endParaRPr sz="1400">
                        <a:latin typeface="맑은 고딕"/>
                        <a:cs typeface="맑은 고딕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1400" b="1" spc="-25" dirty="0">
                          <a:latin typeface="맑은 고딕"/>
                          <a:cs typeface="맑은 고딕"/>
                        </a:rPr>
                        <a:t>순번</a:t>
                      </a:r>
                      <a:endParaRPr sz="1400">
                        <a:latin typeface="맑은 고딕"/>
                        <a:cs typeface="맑은 고딕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1400" b="1" spc="-25" dirty="0">
                          <a:latin typeface="맑은 고딕"/>
                          <a:cs typeface="맑은 고딕"/>
                        </a:rPr>
                        <a:t>학과</a:t>
                      </a:r>
                      <a:endParaRPr sz="1400">
                        <a:latin typeface="맑은 고딕"/>
                        <a:cs typeface="맑은 고딕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1D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220"/>
                        </a:spcBef>
                      </a:pPr>
                      <a:r>
                        <a:rPr sz="1400" b="1" spc="-25" dirty="0">
                          <a:latin typeface="맑은 고딕"/>
                          <a:cs typeface="맑은 고딕"/>
                        </a:rPr>
                        <a:t>번호</a:t>
                      </a:r>
                      <a:endParaRPr sz="1400">
                        <a:latin typeface="맑은 고딕"/>
                        <a:cs typeface="맑은 고딕"/>
                      </a:endParaRPr>
                    </a:p>
                  </a:txBody>
                  <a:tcPr marL="0" marR="0" marT="1549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1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dirty="0">
                          <a:latin typeface="Arial"/>
                          <a:cs typeface="Arial"/>
                        </a:rPr>
                        <a:t>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건축·인테리어디자인학과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2861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생명과학과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2881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dirty="0">
                          <a:latin typeface="Arial"/>
                          <a:cs typeface="Arial"/>
                        </a:rPr>
                        <a:t>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경영학과(진천)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2806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생활체육학부/생활체육학과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2847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dirty="0">
                          <a:latin typeface="Arial"/>
                          <a:cs typeface="Arial"/>
                        </a:rPr>
                        <a:t>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20" dirty="0">
                          <a:latin typeface="맑은 고딕"/>
                          <a:cs typeface="맑은 고딕"/>
                        </a:rPr>
                        <a:t>경찰학과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2852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스포츠마케팅학과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2821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dirty="0">
                          <a:latin typeface="Arial"/>
                          <a:cs typeface="Arial"/>
                        </a:rPr>
                        <a:t>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교양학부(진천)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2834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스포츠문화예술학부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2821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dirty="0">
                          <a:latin typeface="Arial"/>
                          <a:cs typeface="Arial"/>
                        </a:rPr>
                        <a:t>5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군사안보학과/군사기술학과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2834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15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에너지전기공학과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4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2881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2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dirty="0">
                          <a:latin typeface="Arial"/>
                          <a:cs typeface="Arial"/>
                        </a:rPr>
                        <a:t>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글로벌문화경영학부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2806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창업컨설팅학과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2837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dirty="0">
                          <a:latin typeface="Arial"/>
                          <a:cs typeface="Arial"/>
                        </a:rPr>
                        <a:t>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문예창작학과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2801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컴퓨터공학부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2871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dirty="0">
                          <a:latin typeface="Arial"/>
                          <a:cs typeface="Arial"/>
                        </a:rPr>
                        <a:t>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산림조경원예학과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2837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토목재난안전공학과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2861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dirty="0">
                          <a:latin typeface="Arial"/>
                          <a:cs typeface="Arial"/>
                        </a:rPr>
                        <a:t>9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75" dirty="0">
                          <a:latin typeface="맑은 고딕"/>
                          <a:cs typeface="맑은 고딕"/>
                        </a:rPr>
                        <a:t>산업안전소방학과/소방행정학과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2852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19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패션스타일링학과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0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2806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10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769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상담심리학과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2801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20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10" dirty="0">
                          <a:latin typeface="맑은 고딕"/>
                          <a:cs typeface="맑은 고딕"/>
                        </a:rPr>
                        <a:t>휴먼테크자율전공학부(진천)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055"/>
                        </a:spcBef>
                      </a:pPr>
                      <a:r>
                        <a:rPr sz="1100" b="1" spc="-10" dirty="0">
                          <a:latin typeface="Arial"/>
                          <a:cs typeface="Arial"/>
                        </a:rPr>
                        <a:t>043-531-</a:t>
                      </a:r>
                      <a:r>
                        <a:rPr sz="1100" b="1" spc="-20" dirty="0">
                          <a:latin typeface="Arial"/>
                          <a:cs typeface="Arial"/>
                        </a:rPr>
                        <a:t>2871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133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0" name="object 10"/>
          <p:cNvSpPr/>
          <p:nvPr/>
        </p:nvSpPr>
        <p:spPr>
          <a:xfrm>
            <a:off x="428244" y="519683"/>
            <a:ext cx="8935720" cy="381000"/>
          </a:xfrm>
          <a:custGeom>
            <a:avLst/>
            <a:gdLst/>
            <a:ahLst/>
            <a:cxnLst/>
            <a:rect l="l" t="t" r="r" b="b"/>
            <a:pathLst>
              <a:path w="8935720" h="381000">
                <a:moveTo>
                  <a:pt x="8871712" y="0"/>
                </a:moveTo>
                <a:lnTo>
                  <a:pt x="63500" y="0"/>
                </a:lnTo>
                <a:lnTo>
                  <a:pt x="38779" y="4992"/>
                </a:lnTo>
                <a:lnTo>
                  <a:pt x="18595" y="18605"/>
                </a:lnTo>
                <a:lnTo>
                  <a:pt x="4989" y="38790"/>
                </a:lnTo>
                <a:lnTo>
                  <a:pt x="0" y="63500"/>
                </a:lnTo>
                <a:lnTo>
                  <a:pt x="0" y="317500"/>
                </a:lnTo>
                <a:lnTo>
                  <a:pt x="4989" y="342209"/>
                </a:lnTo>
                <a:lnTo>
                  <a:pt x="18595" y="362394"/>
                </a:lnTo>
                <a:lnTo>
                  <a:pt x="38779" y="376007"/>
                </a:lnTo>
                <a:lnTo>
                  <a:pt x="63500" y="381000"/>
                </a:lnTo>
                <a:lnTo>
                  <a:pt x="8871712" y="381000"/>
                </a:lnTo>
                <a:lnTo>
                  <a:pt x="8896421" y="376007"/>
                </a:lnTo>
                <a:lnTo>
                  <a:pt x="8916606" y="362394"/>
                </a:lnTo>
                <a:lnTo>
                  <a:pt x="8930219" y="342209"/>
                </a:lnTo>
                <a:lnTo>
                  <a:pt x="8935212" y="317500"/>
                </a:lnTo>
                <a:lnTo>
                  <a:pt x="8935212" y="63500"/>
                </a:lnTo>
                <a:lnTo>
                  <a:pt x="8930219" y="38790"/>
                </a:lnTo>
                <a:lnTo>
                  <a:pt x="8916606" y="18605"/>
                </a:lnTo>
                <a:lnTo>
                  <a:pt x="8896421" y="4992"/>
                </a:lnTo>
                <a:lnTo>
                  <a:pt x="8871712" y="0"/>
                </a:lnTo>
                <a:close/>
              </a:path>
            </a:pathLst>
          </a:custGeom>
          <a:solidFill>
            <a:srgbClr val="CCC1D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4464" y="548081"/>
            <a:ext cx="3383279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맑은 고딕"/>
                <a:cs typeface="맑은 고딕"/>
              </a:rPr>
              <a:t>진천</a:t>
            </a:r>
            <a:r>
              <a:rPr sz="1800" b="1" spc="-210" dirty="0">
                <a:latin typeface="맑은 고딕"/>
                <a:cs typeface="맑은 고딕"/>
              </a:rPr>
              <a:t> </a:t>
            </a:r>
            <a:r>
              <a:rPr sz="1800" b="1" spc="-10" dirty="0">
                <a:latin typeface="맑은 고딕"/>
                <a:cs typeface="맑은 고딕"/>
              </a:rPr>
              <a:t>캠퍼스</a:t>
            </a:r>
            <a:r>
              <a:rPr sz="1800" b="1" spc="-200" dirty="0">
                <a:latin typeface="맑은 고딕"/>
                <a:cs typeface="맑은 고딕"/>
              </a:rPr>
              <a:t> </a:t>
            </a:r>
            <a:r>
              <a:rPr sz="1800" b="1" spc="-10" dirty="0">
                <a:latin typeface="맑은 고딕"/>
                <a:cs typeface="맑은 고딕"/>
              </a:rPr>
              <a:t>학과사무실</a:t>
            </a:r>
            <a:r>
              <a:rPr sz="1800" b="1" spc="-204" dirty="0">
                <a:latin typeface="맑은 고딕"/>
                <a:cs typeface="맑은 고딕"/>
              </a:rPr>
              <a:t> </a:t>
            </a:r>
            <a:r>
              <a:rPr sz="1800" b="1" spc="-20" dirty="0">
                <a:latin typeface="맑은 고딕"/>
                <a:cs typeface="맑은 고딕"/>
              </a:rPr>
              <a:t>전화번호</a:t>
            </a:r>
            <a:endParaRPr sz="1800">
              <a:latin typeface="맑은 고딕"/>
              <a:cs typeface="맑은 고딕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0"/>
              </a:spcBef>
            </a:pPr>
            <a:fld id="{81D60167-4931-47E6-BA6A-407CBD079E47}" type="slidenum">
              <a:rPr spc="-25" dirty="0"/>
              <a:t>19</a:t>
            </a:fld>
            <a:endParaRPr spc="-25" dirty="0"/>
          </a:p>
        </p:txBody>
      </p:sp>
      <p:sp>
        <p:nvSpPr>
          <p:cNvPr id="13" name="object 1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906000" cy="1064260"/>
            <a:chOff x="0" y="0"/>
            <a:chExt cx="9906000" cy="1064260"/>
          </a:xfrm>
        </p:grpSpPr>
        <p:sp>
          <p:nvSpPr>
            <p:cNvPr id="3" name="object 3"/>
            <p:cNvSpPr/>
            <p:nvPr/>
          </p:nvSpPr>
          <p:spPr>
            <a:xfrm>
              <a:off x="0" y="1523"/>
              <a:ext cx="9906000" cy="979805"/>
            </a:xfrm>
            <a:custGeom>
              <a:avLst/>
              <a:gdLst/>
              <a:ahLst/>
              <a:cxnLst/>
              <a:rect l="l" t="t" r="r" b="b"/>
              <a:pathLst>
                <a:path w="9906000" h="979805">
                  <a:moveTo>
                    <a:pt x="1296543" y="0"/>
                  </a:moveTo>
                  <a:lnTo>
                    <a:pt x="0" y="0"/>
                  </a:lnTo>
                  <a:lnTo>
                    <a:pt x="0" y="979424"/>
                  </a:lnTo>
                  <a:lnTo>
                    <a:pt x="1296543" y="979424"/>
                  </a:lnTo>
                  <a:lnTo>
                    <a:pt x="1296543" y="0"/>
                  </a:lnTo>
                  <a:close/>
                </a:path>
                <a:path w="9906000" h="979805">
                  <a:moveTo>
                    <a:pt x="9905492" y="0"/>
                  </a:moveTo>
                  <a:lnTo>
                    <a:pt x="8552688" y="0"/>
                  </a:lnTo>
                  <a:lnTo>
                    <a:pt x="8552688" y="979424"/>
                  </a:lnTo>
                  <a:lnTo>
                    <a:pt x="9905492" y="979424"/>
                  </a:lnTo>
                  <a:lnTo>
                    <a:pt x="9905492" y="0"/>
                  </a:lnTo>
                  <a:close/>
                </a:path>
              </a:pathLst>
            </a:custGeom>
            <a:solidFill>
              <a:srgbClr val="40404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4112" y="152400"/>
              <a:ext cx="969263" cy="676655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661212" y="1488693"/>
            <a:ext cx="8302625" cy="4104640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sz="1800" b="1" spc="-20" dirty="0">
                <a:latin typeface="한컴 말랑말랑 Bold"/>
                <a:cs typeface="한컴 말랑말랑 Bold"/>
              </a:rPr>
              <a:t>장학관련</a:t>
            </a:r>
            <a:r>
              <a:rPr sz="1800" b="1" spc="-25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문의</a:t>
            </a:r>
            <a:r>
              <a:rPr sz="1800" b="1" spc="-25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:</a:t>
            </a:r>
            <a:r>
              <a:rPr sz="1800" b="1" spc="3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063-</a:t>
            </a:r>
            <a:r>
              <a:rPr sz="1800" b="1" spc="-25" dirty="0">
                <a:latin typeface="한컴 말랑말랑 Bold"/>
                <a:cs typeface="한컴 말랑말랑 Bold"/>
              </a:rPr>
              <a:t>290-</a:t>
            </a:r>
            <a:r>
              <a:rPr sz="1800" b="1" dirty="0">
                <a:latin typeface="한컴 말랑말랑 Bold"/>
                <a:cs typeface="한컴 말랑말랑 Bold"/>
              </a:rPr>
              <a:t>1052,</a:t>
            </a:r>
            <a:r>
              <a:rPr sz="1800" b="1" spc="95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1053</a:t>
            </a:r>
            <a:endParaRPr sz="1800">
              <a:latin typeface="한컴 말랑말랑 Bold"/>
              <a:cs typeface="한컴 말랑말랑 Bold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sz="1800" b="1" spc="-10" dirty="0">
                <a:latin typeface="한컴 말랑말랑 Bold"/>
                <a:cs typeface="한컴 말랑말랑 Bold"/>
              </a:rPr>
              <a:t>사회봉사(전주)</a:t>
            </a:r>
            <a:r>
              <a:rPr sz="1800" b="1" spc="-3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관련</a:t>
            </a:r>
            <a:r>
              <a:rPr sz="1800" b="1" spc="-22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문의</a:t>
            </a:r>
            <a:r>
              <a:rPr sz="1800" b="1" spc="-229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:</a:t>
            </a:r>
            <a:r>
              <a:rPr sz="1800" b="1" spc="20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063-</a:t>
            </a:r>
            <a:r>
              <a:rPr sz="1800" b="1" spc="-25" dirty="0">
                <a:latin typeface="한컴 말랑말랑 Bold"/>
                <a:cs typeface="한컴 말랑말랑 Bold"/>
              </a:rPr>
              <a:t>290-</a:t>
            </a:r>
            <a:r>
              <a:rPr sz="1800" b="1" spc="-20" dirty="0">
                <a:latin typeface="한컴 말랑말랑 Bold"/>
                <a:cs typeface="한컴 말랑말랑 Bold"/>
              </a:rPr>
              <a:t>1051</a:t>
            </a:r>
            <a:endParaRPr sz="1800">
              <a:latin typeface="한컴 말랑말랑 Bold"/>
              <a:cs typeface="한컴 말랑말랑 Bold"/>
            </a:endParaRPr>
          </a:p>
          <a:p>
            <a:pPr marL="78105">
              <a:lnSpc>
                <a:spcPct val="100000"/>
              </a:lnSpc>
              <a:spcBef>
                <a:spcPts val="1080"/>
              </a:spcBef>
            </a:pPr>
            <a:r>
              <a:rPr sz="1800" b="1" spc="-20" dirty="0">
                <a:latin typeface="한컴 말랑말랑 Bold"/>
                <a:cs typeface="한컴 말랑말랑 Bold"/>
              </a:rPr>
              <a:t>결석신고서</a:t>
            </a:r>
            <a:r>
              <a:rPr sz="1800" b="1" spc="-21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및</a:t>
            </a:r>
            <a:r>
              <a:rPr sz="1800" b="1" spc="-200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휴보강</a:t>
            </a:r>
            <a:r>
              <a:rPr sz="1800" b="1" spc="-22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문의</a:t>
            </a:r>
            <a:r>
              <a:rPr sz="1800" b="1" spc="-22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:</a:t>
            </a:r>
            <a:r>
              <a:rPr sz="1800" b="1" spc="70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063-</a:t>
            </a:r>
            <a:r>
              <a:rPr sz="1800" b="1" spc="-25" dirty="0">
                <a:latin typeface="한컴 말랑말랑 Bold"/>
                <a:cs typeface="한컴 말랑말랑 Bold"/>
              </a:rPr>
              <a:t>290-</a:t>
            </a:r>
            <a:r>
              <a:rPr sz="1800" b="1" spc="-20" dirty="0">
                <a:latin typeface="한컴 말랑말랑 Bold"/>
                <a:cs typeface="한컴 말랑말랑 Bold"/>
              </a:rPr>
              <a:t>1033</a:t>
            </a:r>
            <a:endParaRPr sz="1800">
              <a:latin typeface="한컴 말랑말랑 Bold"/>
              <a:cs typeface="한컴 말랑말랑 Bold"/>
            </a:endParaRPr>
          </a:p>
          <a:p>
            <a:pPr marL="12700" marR="3569335">
              <a:lnSpc>
                <a:spcPct val="150000"/>
              </a:lnSpc>
              <a:spcBef>
                <a:spcPts val="5"/>
              </a:spcBef>
            </a:pPr>
            <a:r>
              <a:rPr sz="1800" b="1" spc="-20" dirty="0">
                <a:latin typeface="한컴 말랑말랑 Bold"/>
                <a:cs typeface="한컴 말랑말랑 Bold"/>
              </a:rPr>
              <a:t>수강관련</a:t>
            </a:r>
            <a:r>
              <a:rPr sz="1800" b="1" spc="-25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문의</a:t>
            </a:r>
            <a:r>
              <a:rPr sz="1800" b="1" spc="-24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:</a:t>
            </a:r>
            <a:r>
              <a:rPr sz="1800" b="1" spc="20" dirty="0"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latin typeface="한컴 말랑말랑 Bold"/>
                <a:cs typeface="한컴 말랑말랑 Bold"/>
              </a:rPr>
              <a:t>전주-</a:t>
            </a:r>
            <a:r>
              <a:rPr sz="1800" b="1" dirty="0">
                <a:latin typeface="한컴 말랑말랑 Bold"/>
                <a:cs typeface="한컴 말랑말랑 Bold"/>
              </a:rPr>
              <a:t>학사관리팀</a:t>
            </a:r>
            <a:r>
              <a:rPr sz="1800" b="1" spc="26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/</a:t>
            </a:r>
            <a:r>
              <a:rPr sz="1800" b="1" spc="5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063-</a:t>
            </a:r>
            <a:r>
              <a:rPr sz="1800" b="1" spc="-25" dirty="0">
                <a:latin typeface="한컴 말랑말랑 Bold"/>
                <a:cs typeface="한컴 말랑말랑 Bold"/>
              </a:rPr>
              <a:t>290-1076 </a:t>
            </a:r>
            <a:r>
              <a:rPr sz="1800" b="1" dirty="0">
                <a:latin typeface="한컴 말랑말랑 Bold"/>
                <a:cs typeface="한컴 말랑말랑 Bold"/>
              </a:rPr>
              <a:t>교과목</a:t>
            </a:r>
            <a:r>
              <a:rPr sz="1800" b="1" spc="-250" dirty="0"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latin typeface="한컴 말랑말랑 Bold"/>
                <a:cs typeface="한컴 말랑말랑 Bold"/>
              </a:rPr>
              <a:t>개설</a:t>
            </a:r>
            <a:r>
              <a:rPr sz="1800" b="1" spc="-21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관련</a:t>
            </a:r>
            <a:r>
              <a:rPr sz="1800" b="1" spc="-22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문의</a:t>
            </a:r>
            <a:r>
              <a:rPr sz="1800" b="1" spc="-22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:</a:t>
            </a:r>
            <a:r>
              <a:rPr sz="1800" b="1" spc="55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소속학과</a:t>
            </a:r>
            <a:r>
              <a:rPr sz="1800" b="1" spc="-155" dirty="0">
                <a:latin typeface="한컴 말랑말랑 Bold"/>
                <a:cs typeface="한컴 말랑말랑 Bold"/>
              </a:rPr>
              <a:t> </a:t>
            </a:r>
            <a:r>
              <a:rPr sz="1800" b="1" spc="-25" dirty="0">
                <a:latin typeface="한컴 말랑말랑 Bold"/>
                <a:cs typeface="한컴 말랑말랑 Bold"/>
              </a:rPr>
              <a:t>사무실</a:t>
            </a:r>
            <a:endParaRPr sz="1800">
              <a:latin typeface="한컴 말랑말랑 Bold"/>
              <a:cs typeface="한컴 말랑말랑 Bold"/>
            </a:endParaRPr>
          </a:p>
          <a:p>
            <a:pPr marL="12700">
              <a:lnSpc>
                <a:spcPct val="100000"/>
              </a:lnSpc>
              <a:spcBef>
                <a:spcPts val="1485"/>
              </a:spcBef>
            </a:pPr>
            <a:r>
              <a:rPr sz="1800" b="1" spc="-35" dirty="0">
                <a:latin typeface="한컴 말랑말랑 Bold"/>
                <a:cs typeface="한컴 말랑말랑 Bold"/>
              </a:rPr>
              <a:t>졸업학점/학수구분</a:t>
            </a:r>
            <a:r>
              <a:rPr sz="1800" b="1" spc="-22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변경</a:t>
            </a:r>
            <a:r>
              <a:rPr sz="1800" b="1" spc="-22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문의</a:t>
            </a:r>
            <a:r>
              <a:rPr sz="1800" b="1" spc="-24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:</a:t>
            </a:r>
            <a:r>
              <a:rPr sz="1800" b="1" spc="4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학사관리팀(전주)</a:t>
            </a:r>
            <a:r>
              <a:rPr sz="1800" b="1" spc="9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/</a:t>
            </a:r>
            <a:r>
              <a:rPr sz="1800" b="1" spc="45" dirty="0"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latin typeface="한컴 말랑말랑 Bold"/>
                <a:cs typeface="한컴 말랑말랑 Bold"/>
              </a:rPr>
              <a:t>063-</a:t>
            </a:r>
            <a:r>
              <a:rPr sz="1800" b="1" spc="-25" dirty="0">
                <a:latin typeface="한컴 말랑말랑 Bold"/>
                <a:cs typeface="한컴 말랑말랑 Bold"/>
              </a:rPr>
              <a:t>290-</a:t>
            </a:r>
            <a:r>
              <a:rPr sz="1800" b="1" spc="-20" dirty="0">
                <a:latin typeface="한컴 말랑말랑 Bold"/>
                <a:cs typeface="한컴 말랑말랑 Bold"/>
              </a:rPr>
              <a:t>1032</a:t>
            </a:r>
            <a:endParaRPr sz="1800">
              <a:latin typeface="한컴 말랑말랑 Bold"/>
              <a:cs typeface="한컴 말랑말랑 Bold"/>
            </a:endParaRP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1800" b="1" dirty="0">
                <a:latin typeface="한컴 말랑말랑 Bold"/>
                <a:cs typeface="한컴 말랑말랑 Bold"/>
              </a:rPr>
              <a:t>기숙사</a:t>
            </a:r>
            <a:r>
              <a:rPr sz="1800" b="1" spc="-26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문의</a:t>
            </a:r>
            <a:r>
              <a:rPr sz="1800" b="1" spc="-25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:</a:t>
            </a:r>
            <a:r>
              <a:rPr sz="1800" b="1" spc="4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(전주)</a:t>
            </a:r>
            <a:r>
              <a:rPr sz="1800" b="1" spc="40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063-</a:t>
            </a:r>
            <a:r>
              <a:rPr sz="1800" b="1" spc="-25" dirty="0">
                <a:latin typeface="한컴 말랑말랑 Bold"/>
                <a:cs typeface="한컴 말랑말랑 Bold"/>
              </a:rPr>
              <a:t>290-</a:t>
            </a:r>
            <a:r>
              <a:rPr sz="1800" b="1" dirty="0">
                <a:latin typeface="한컴 말랑말랑 Bold"/>
                <a:cs typeface="한컴 말랑말랑 Bold"/>
              </a:rPr>
              <a:t>1795~1797</a:t>
            </a:r>
            <a:r>
              <a:rPr sz="1800" b="1" spc="114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(진천)</a:t>
            </a:r>
            <a:r>
              <a:rPr sz="1800" b="1" spc="45" dirty="0">
                <a:latin typeface="한컴 말랑말랑 Bold"/>
                <a:cs typeface="한컴 말랑말랑 Bold"/>
              </a:rPr>
              <a:t> </a:t>
            </a:r>
            <a:r>
              <a:rPr sz="1800" b="1" spc="-15" dirty="0">
                <a:latin typeface="한컴 말랑말랑 Bold"/>
                <a:cs typeface="한컴 말랑말랑 Bold"/>
              </a:rPr>
              <a:t>043-</a:t>
            </a:r>
            <a:r>
              <a:rPr sz="1800" b="1" spc="-10" dirty="0">
                <a:latin typeface="한컴 말랑말랑 Bold"/>
                <a:cs typeface="한컴 말랑말랑 Bold"/>
              </a:rPr>
              <a:t>531-2911~2,2752</a:t>
            </a:r>
            <a:endParaRPr sz="1800">
              <a:latin typeface="한컴 말랑말랑 Bold"/>
              <a:cs typeface="한컴 말랑말랑 Bold"/>
            </a:endParaRPr>
          </a:p>
          <a:p>
            <a:pPr marL="12700">
              <a:lnSpc>
                <a:spcPct val="100000"/>
              </a:lnSpc>
              <a:spcBef>
                <a:spcPts val="1105"/>
              </a:spcBef>
            </a:pPr>
            <a:r>
              <a:rPr sz="1800" b="1" spc="-10" dirty="0">
                <a:latin typeface="한컴 말랑말랑 Bold"/>
                <a:cs typeface="한컴 말랑말랑 Bold"/>
              </a:rPr>
              <a:t>진천캠퍼스</a:t>
            </a:r>
            <a:r>
              <a:rPr sz="1800" b="1" spc="-22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학사일정</a:t>
            </a:r>
            <a:r>
              <a:rPr sz="1800" b="1" spc="-229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문의</a:t>
            </a:r>
            <a:r>
              <a:rPr sz="1800" b="1" spc="-215" dirty="0">
                <a:latin typeface="한컴 말랑말랑 Bold"/>
                <a:cs typeface="한컴 말랑말랑 Bold"/>
              </a:rPr>
              <a:t> </a:t>
            </a:r>
            <a:r>
              <a:rPr sz="1800" b="1" spc="-25" dirty="0">
                <a:latin typeface="한컴 말랑말랑 Bold"/>
                <a:cs typeface="한컴 말랑말랑 Bold"/>
              </a:rPr>
              <a:t>:학사지원센터</a:t>
            </a:r>
            <a:r>
              <a:rPr sz="1800" b="1" spc="-12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/</a:t>
            </a:r>
            <a:r>
              <a:rPr sz="1800" b="1" spc="75" dirty="0">
                <a:latin typeface="한컴 말랑말랑 Bold"/>
                <a:cs typeface="한컴 말랑말랑 Bold"/>
              </a:rPr>
              <a:t> </a:t>
            </a:r>
            <a:r>
              <a:rPr sz="1800" b="1" spc="-15" dirty="0">
                <a:latin typeface="한컴 말랑말랑 Bold"/>
                <a:cs typeface="한컴 말랑말랑 Bold"/>
              </a:rPr>
              <a:t>043-</a:t>
            </a:r>
            <a:r>
              <a:rPr sz="1800" b="1" spc="-10" dirty="0">
                <a:latin typeface="한컴 말랑말랑 Bold"/>
                <a:cs typeface="한컴 말랑말랑 Bold"/>
              </a:rPr>
              <a:t>531-</a:t>
            </a:r>
            <a:r>
              <a:rPr sz="1800" b="1" dirty="0">
                <a:latin typeface="한컴 말랑말랑 Bold"/>
                <a:cs typeface="한컴 말랑말랑 Bold"/>
              </a:rPr>
              <a:t>2721,</a:t>
            </a:r>
            <a:r>
              <a:rPr sz="1800" b="1" spc="95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2728</a:t>
            </a:r>
            <a:endParaRPr sz="1800">
              <a:latin typeface="한컴 말랑말랑 Bold"/>
              <a:cs typeface="한컴 말랑말랑 Bold"/>
            </a:endParaRPr>
          </a:p>
          <a:p>
            <a:pPr marL="12700" marR="5080">
              <a:lnSpc>
                <a:spcPct val="150700"/>
              </a:lnSpc>
              <a:spcBef>
                <a:spcPts val="10"/>
              </a:spcBef>
            </a:pPr>
            <a:r>
              <a:rPr sz="1800" b="1" spc="-20" dirty="0">
                <a:latin typeface="한컴 말랑말랑 Bold"/>
                <a:cs typeface="한컴 말랑말랑 Bold"/>
              </a:rPr>
              <a:t>성적증명서</a:t>
            </a:r>
            <a:r>
              <a:rPr sz="1800" b="1" spc="-8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등</a:t>
            </a:r>
            <a:r>
              <a:rPr sz="1800" b="1" spc="-70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증명발행</a:t>
            </a:r>
            <a:r>
              <a:rPr sz="1800" b="1" spc="-95" dirty="0">
                <a:latin typeface="한컴 말랑말랑 Bold"/>
                <a:cs typeface="한컴 말랑말랑 Bold"/>
              </a:rPr>
              <a:t> </a:t>
            </a:r>
            <a:r>
              <a:rPr sz="1800" b="1" spc="-114" dirty="0">
                <a:latin typeface="한컴 말랑말랑 Bold"/>
                <a:cs typeface="한컴 말랑말랑 Bold"/>
              </a:rPr>
              <a:t>:학사관리팀(전주)</a:t>
            </a:r>
            <a:r>
              <a:rPr sz="1800" b="1" spc="-310" dirty="0">
                <a:latin typeface="한컴 말랑말랑 Bold"/>
                <a:cs typeface="한컴 말랑말랑 Bold"/>
              </a:rPr>
              <a:t> </a:t>
            </a:r>
            <a:r>
              <a:rPr sz="1800" b="1" spc="-120" dirty="0">
                <a:latin typeface="한컴 말랑말랑 Bold"/>
                <a:cs typeface="한컴 말랑말랑 Bold"/>
              </a:rPr>
              <a:t>/063-</a:t>
            </a:r>
            <a:r>
              <a:rPr sz="1800" b="1" spc="-170" dirty="0">
                <a:latin typeface="한컴 말랑말랑 Bold"/>
                <a:cs typeface="한컴 말랑말랑 Bold"/>
              </a:rPr>
              <a:t>290-</a:t>
            </a:r>
            <a:r>
              <a:rPr sz="1800" b="1" spc="-114" dirty="0">
                <a:latin typeface="한컴 말랑말랑 Bold"/>
                <a:cs typeface="한컴 말랑말랑 Bold"/>
              </a:rPr>
              <a:t>1035,</a:t>
            </a:r>
            <a:r>
              <a:rPr sz="1800" b="1" spc="-315" dirty="0">
                <a:latin typeface="한컴 말랑말랑 Bold"/>
                <a:cs typeface="한컴 말랑말랑 Bold"/>
              </a:rPr>
              <a:t> </a:t>
            </a:r>
            <a:r>
              <a:rPr sz="1800" b="1" spc="-150" dirty="0">
                <a:latin typeface="한컴 말랑말랑 Bold"/>
                <a:cs typeface="한컴 말랑말랑 Bold"/>
              </a:rPr>
              <a:t>학사지원센터(진천)</a:t>
            </a:r>
            <a:r>
              <a:rPr sz="1800" b="1" spc="-270" dirty="0">
                <a:latin typeface="한컴 말랑말랑 Bold"/>
                <a:cs typeface="한컴 말랑말랑 Bold"/>
              </a:rPr>
              <a:t> </a:t>
            </a:r>
            <a:r>
              <a:rPr sz="1800" b="1" spc="-120" dirty="0">
                <a:latin typeface="한컴 말랑말랑 Bold"/>
                <a:cs typeface="한컴 말랑말랑 Bold"/>
              </a:rPr>
              <a:t>/043-</a:t>
            </a:r>
            <a:r>
              <a:rPr sz="1800" b="1" spc="-165" dirty="0">
                <a:latin typeface="한컴 말랑말랑 Bold"/>
                <a:cs typeface="한컴 말랑말랑 Bold"/>
              </a:rPr>
              <a:t>531-</a:t>
            </a:r>
            <a:r>
              <a:rPr sz="1800" b="1" spc="-25" dirty="0">
                <a:latin typeface="한컴 말랑말랑 Bold"/>
                <a:cs typeface="한컴 말랑말랑 Bold"/>
              </a:rPr>
              <a:t>2728 </a:t>
            </a:r>
            <a:r>
              <a:rPr sz="1800" b="1" spc="-20" dirty="0">
                <a:latin typeface="한컴 말랑말랑 Bold"/>
                <a:cs typeface="한컴 말랑말랑 Bold"/>
              </a:rPr>
              <a:t>컴퓨터</a:t>
            </a:r>
            <a:r>
              <a:rPr sz="1800" b="1" spc="-235" dirty="0"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latin typeface="한컴 말랑말랑 Bold"/>
                <a:cs typeface="한컴 말랑말랑 Bold"/>
              </a:rPr>
              <a:t>PC환경</a:t>
            </a:r>
            <a:r>
              <a:rPr sz="1800" b="1" spc="-220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설정</a:t>
            </a:r>
            <a:r>
              <a:rPr sz="1800" b="1" spc="-204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및</a:t>
            </a:r>
            <a:r>
              <a:rPr sz="1800" b="1" spc="-210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원격지원</a:t>
            </a:r>
            <a:r>
              <a:rPr sz="1800" b="1" spc="-215" dirty="0">
                <a:latin typeface="한컴 말랑말랑 Bold"/>
                <a:cs typeface="한컴 말랑말랑 Bold"/>
              </a:rPr>
              <a:t> </a:t>
            </a:r>
            <a:r>
              <a:rPr sz="1800" b="1" dirty="0">
                <a:latin typeface="한컴 말랑말랑 Bold"/>
                <a:cs typeface="한컴 말랑말랑 Bold"/>
              </a:rPr>
              <a:t>:</a:t>
            </a:r>
            <a:r>
              <a:rPr sz="1800" b="1" spc="60" dirty="0"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latin typeface="한컴 말랑말랑 Bold"/>
                <a:cs typeface="한컴 말랑말랑 Bold"/>
              </a:rPr>
              <a:t>정보통신센터</a:t>
            </a:r>
            <a:r>
              <a:rPr sz="1800" b="1" spc="-140" dirty="0">
                <a:latin typeface="한컴 말랑말랑 Bold"/>
                <a:cs typeface="한컴 말랑말랑 Bold"/>
              </a:rPr>
              <a:t> </a:t>
            </a:r>
            <a:r>
              <a:rPr sz="1800" b="1" spc="-10" dirty="0">
                <a:latin typeface="한컴 말랑말랑 Bold"/>
                <a:cs typeface="한컴 말랑말랑 Bold"/>
              </a:rPr>
              <a:t>/063-</a:t>
            </a:r>
            <a:r>
              <a:rPr sz="1800" b="1" spc="-25" dirty="0">
                <a:latin typeface="한컴 말랑말랑 Bold"/>
                <a:cs typeface="한컴 말랑말랑 Bold"/>
              </a:rPr>
              <a:t>290-</a:t>
            </a:r>
            <a:r>
              <a:rPr sz="1800" b="1" dirty="0">
                <a:latin typeface="한컴 말랑말랑 Bold"/>
                <a:cs typeface="한컴 말랑말랑 Bold"/>
              </a:rPr>
              <a:t>1021~3,</a:t>
            </a:r>
            <a:r>
              <a:rPr sz="1800" b="1" spc="120" dirty="0">
                <a:latin typeface="한컴 말랑말랑 Bold"/>
                <a:cs typeface="한컴 말랑말랑 Bold"/>
              </a:rPr>
              <a:t> </a:t>
            </a:r>
            <a:r>
              <a:rPr sz="1800" b="1" spc="-20" dirty="0">
                <a:latin typeface="한컴 말랑말랑 Bold"/>
                <a:cs typeface="한컴 말랑말랑 Bold"/>
              </a:rPr>
              <a:t>063-</a:t>
            </a:r>
            <a:r>
              <a:rPr sz="1800" b="1" spc="-25" dirty="0">
                <a:latin typeface="한컴 말랑말랑 Bold"/>
                <a:cs typeface="한컴 말랑말랑 Bold"/>
              </a:rPr>
              <a:t>290-</a:t>
            </a:r>
            <a:r>
              <a:rPr sz="1800" b="1" spc="-10" dirty="0">
                <a:latin typeface="한컴 말랑말랑 Bold"/>
                <a:cs typeface="한컴 말랑말랑 Bold"/>
              </a:rPr>
              <a:t>1133~5</a:t>
            </a:r>
            <a:endParaRPr sz="1800">
              <a:latin typeface="한컴 말랑말랑 Bold"/>
              <a:cs typeface="한컴 말랑말랑 Bold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54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20"/>
              </a:spcBef>
            </a:pPr>
            <a:fld id="{81D60167-4931-47E6-BA6A-407CBD079E47}" type="slidenum">
              <a:rPr spc="-25" dirty="0"/>
              <a:t>20</a:t>
            </a:fld>
            <a:endParaRPr spc="-25" dirty="0"/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55"/>
              </a:lnSpc>
            </a:pPr>
            <a:r>
              <a:rPr spc="-10" dirty="0"/>
              <a:t>수강신청안내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127" rIns="0" bIns="0" rtlCol="0">
            <a:spAutoFit/>
          </a:bodyPr>
          <a:lstStyle/>
          <a:p>
            <a:pPr marL="1148080">
              <a:lnSpc>
                <a:spcPct val="100000"/>
              </a:lnSpc>
              <a:spcBef>
                <a:spcPts val="100"/>
              </a:spcBef>
            </a:pPr>
            <a:r>
              <a:rPr dirty="0"/>
              <a:t>주요</a:t>
            </a:r>
            <a:r>
              <a:rPr spc="-45" dirty="0"/>
              <a:t> </a:t>
            </a:r>
            <a:r>
              <a:rPr dirty="0"/>
              <a:t>전화번호</a:t>
            </a:r>
            <a:r>
              <a:rPr spc="-35" dirty="0"/>
              <a:t> </a:t>
            </a:r>
            <a:r>
              <a:rPr spc="-25" dirty="0"/>
              <a:t>안내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1490</Words>
  <Application>Microsoft Office PowerPoint</Application>
  <PresentationFormat>A4 용지(210x297mm)</PresentationFormat>
  <Paragraphs>512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5" baseType="lpstr">
      <vt:lpstr>LG Smart UI SemiBold</vt:lpstr>
      <vt:lpstr>굴림</vt:lpstr>
      <vt:lpstr>맑은 고딕</vt:lpstr>
      <vt:lpstr>바탕</vt:lpstr>
      <vt:lpstr>한컴 말랑말랑 Bold</vt:lpstr>
      <vt:lpstr>Arial</vt:lpstr>
      <vt:lpstr>Calibri</vt:lpstr>
      <vt:lpstr>Cambria</vt:lpstr>
      <vt:lpstr>Cambria Math</vt:lpstr>
      <vt:lpstr>Candara</vt:lpstr>
      <vt:lpstr>Garamond</vt:lpstr>
      <vt:lpstr>Times New Roman</vt:lpstr>
      <vt:lpstr>Wingdings</vt:lpstr>
      <vt:lpstr>Wingdings 2</vt:lpstr>
      <vt:lpstr>Office Theme</vt:lpstr>
      <vt:lpstr>PowerPoint 프레젠테이션</vt:lpstr>
      <vt:lpstr>수강신청 일정</vt:lpstr>
      <vt:lpstr>PowerPoint 프레젠테이션</vt:lpstr>
      <vt:lpstr>2026~5학년도 신입생 수강신청 가능 학점</vt:lpstr>
      <vt:lpstr>~2024학년도 신입생 수강신청 가능 학점</vt:lpstr>
      <vt:lpstr>성적등급표</vt:lpstr>
      <vt:lpstr>성적평가</vt:lpstr>
      <vt:lpstr>우석대학교 포털 시스템 회원 가입</vt:lpstr>
      <vt:lpstr>1. 포털 로그인 (https://portal.woosuk.ac.kr)</vt:lpstr>
      <vt:lpstr>2. 학생포털 및 학생 서비스 접속</vt:lpstr>
      <vt:lpstr>3. 정규학기개설과목 조회</vt:lpstr>
      <vt:lpstr>4. 강의소개 동영상 보기</vt:lpstr>
      <vt:lpstr>5. 예비수강신청(장바구니)</vt:lpstr>
      <vt:lpstr>6. 수강신청</vt:lpstr>
      <vt:lpstr>6. 수강신청 취소</vt:lpstr>
      <vt:lpstr>7. 수강신청 확인</vt:lpstr>
      <vt:lpstr>7. 시간표 확인</vt:lpstr>
      <vt:lpstr>부록 : 교내 학과사무실 전화번호</vt:lpstr>
      <vt:lpstr>부록 : 교내 학과사무실 전화번호</vt:lpstr>
      <vt:lpstr>주요 전화번호 안내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unicode-jm</dc:creator>
  <cp:lastModifiedBy>약학과1</cp:lastModifiedBy>
  <cp:revision>1</cp:revision>
  <dcterms:created xsi:type="dcterms:W3CDTF">2026-08-05T05:21:03Z</dcterms:created>
  <dcterms:modified xsi:type="dcterms:W3CDTF">2026-08-05T05:23:13Z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2026-07-30T00:00:00Z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2026-08-05T00:00:00Z</vt:filetime>
  </property>
  <property fmtid="{D5CDD505-2E9C-101B-9397-08002B2CF9AE}" pid="5" name="Producer">
    <vt:lpwstr>Microsoft® PowerPoint® 2016</vt:lpwstr>
  </property>
</Properties>
</file>